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96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7400" y="304800"/>
            <a:ext cx="2730500" cy="7620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48514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Operation and Anesthesia System</a:t>
            </a:r>
          </a:p>
        </p:txBody>
      </p:sp>
      <p:sp>
        <p:nvSpPr>
          <p:cNvPr id="34" name="Shape 34"/>
          <p:cNvSpPr/>
          <p:nvPr/>
        </p:nvSpPr>
        <p:spPr>
          <a:xfrm>
            <a:off x="3930649" y="3839718"/>
            <a:ext cx="5143501" cy="95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手术麻醉系统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17754" y="1257299"/>
            <a:ext cx="57144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与HealthOne一体化平台相连接</a:t>
            </a:r>
          </a:p>
        </p:txBody>
      </p:sp>
      <p:pic>
        <p:nvPicPr>
          <p:cNvPr id="37" name="______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1900" y="2346960"/>
            <a:ext cx="8921750" cy="7137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100107" y="2308224"/>
            <a:ext cx="3670301" cy="140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   与HIS，LIS，PACS，EMR无缝连接，方便查看患者的信息</a:t>
            </a:r>
          </a:p>
        </p:txBody>
      </p:sp>
      <p:sp>
        <p:nvSpPr>
          <p:cNvPr id="39" name="Shape 39"/>
          <p:cNvSpPr/>
          <p:nvPr/>
        </p:nvSpPr>
        <p:spPr>
          <a:xfrm>
            <a:off x="139700" y="3711829"/>
            <a:ext cx="3619500" cy="90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   并且可以与收费系统连接</a:t>
            </a:r>
            <a:br>
              <a:rPr sz="2300">
                <a:solidFill>
                  <a:srgbClr val="FFFFFF"/>
                </a:solidFill>
              </a:rPr>
            </a:br>
            <a:r>
              <a:rPr sz="2300">
                <a:solidFill>
                  <a:srgbClr val="FFFFFF"/>
                </a:solidFill>
              </a:rPr>
              <a:t>直接记账，可到收费处收费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27050" y="732536"/>
            <a:ext cx="2959101" cy="51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与医疗设备连接</a:t>
            </a:r>
          </a:p>
        </p:txBody>
      </p:sp>
      <p:pic>
        <p:nvPicPr>
          <p:cNvPr id="42" name="______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8075" y="2128520"/>
            <a:ext cx="9039225" cy="723138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63500" y="2402289"/>
            <a:ext cx="3422651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     </a:t>
            </a:r>
            <a:r>
              <a:rPr sz="2300" dirty="0" err="1">
                <a:solidFill>
                  <a:srgbClr val="FFFFFF"/>
                </a:solidFill>
              </a:rPr>
              <a:t>可以与监护仪，麻醉机</a:t>
            </a:r>
            <a:r>
              <a:rPr sz="2300" dirty="0" err="1" smtClean="0">
                <a:solidFill>
                  <a:srgbClr val="FFFFFF"/>
                </a:solidFill>
              </a:rPr>
              <a:t>，呼吸机</a:t>
            </a:r>
            <a:r>
              <a:rPr sz="2300" dirty="0" err="1">
                <a:solidFill>
                  <a:srgbClr val="FFFFFF"/>
                </a:solidFill>
              </a:rPr>
              <a:t>，</a:t>
            </a:r>
            <a:r>
              <a:rPr sz="2300" dirty="0" err="1" smtClean="0">
                <a:solidFill>
                  <a:srgbClr val="FFFFFF"/>
                </a:solidFill>
              </a:rPr>
              <a:t>血气分析仪等医疗设备连接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3893756"/>
            <a:ext cx="3797300" cy="120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    </a:t>
            </a:r>
            <a:r>
              <a:rPr sz="2300" dirty="0" err="1" smtClean="0">
                <a:solidFill>
                  <a:srgbClr val="FFFFFF"/>
                </a:solidFill>
              </a:rPr>
              <a:t>并可以把采集的数据实时显示</a:t>
            </a:r>
            <a:r>
              <a:rPr sz="2300" dirty="0" err="1">
                <a:solidFill>
                  <a:srgbClr val="FFFFFF"/>
                </a:solidFill>
              </a:rPr>
              <a:t>，生成标准的麻醉记录单</a:t>
            </a:r>
            <a:endParaRPr sz="2300" dirty="0">
              <a:solidFill>
                <a:srgbClr val="FFFFFF"/>
              </a:solidFill>
            </a:endParaRPr>
          </a:p>
        </p:txBody>
      </p:sp>
      <p:sp>
        <p:nvSpPr>
          <p:cNvPr id="45" name="Shape 45"/>
          <p:cNvSpPr/>
          <p:nvPr/>
        </p:nvSpPr>
        <p:spPr>
          <a:xfrm>
            <a:off x="0" y="5621972"/>
            <a:ext cx="3797300" cy="77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    实现术前，术中，术后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手术麻醉信息全记录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______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375" y="2065020"/>
            <a:ext cx="9293225" cy="743458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120649" y="732536"/>
            <a:ext cx="3771901" cy="51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一目了然的排班系统</a:t>
            </a:r>
          </a:p>
        </p:txBody>
      </p:sp>
      <p:sp>
        <p:nvSpPr>
          <p:cNvPr id="49" name="Shape 49"/>
          <p:cNvSpPr/>
          <p:nvPr/>
        </p:nvSpPr>
        <p:spPr>
          <a:xfrm>
            <a:off x="63500" y="1766062"/>
            <a:ext cx="3441700" cy="319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    在一个界面上就可以显示所有的排班信息，包括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待安排手术，已安排手术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，正在执行的手术，和所有的手术人员信息，选择就可以合理安排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______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0225" y="2639060"/>
            <a:ext cx="8448675" cy="675894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25449" y="1050036"/>
            <a:ext cx="4991101" cy="51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支持手术侯诊厅大屏幕显示</a:t>
            </a:r>
          </a:p>
        </p:txBody>
      </p:sp>
      <p:sp>
        <p:nvSpPr>
          <p:cNvPr id="53" name="Shape 53"/>
          <p:cNvSpPr/>
          <p:nvPr/>
        </p:nvSpPr>
        <p:spPr>
          <a:xfrm>
            <a:off x="228600" y="3026029"/>
            <a:ext cx="3886200" cy="90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    可以显示等待执行和正在执行中的手术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1651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简单 连接</a:t>
            </a:r>
          </a:p>
        </p:txBody>
      </p:sp>
      <p:sp>
        <p:nvSpPr>
          <p:cNvPr id="56" name="Shape 56"/>
          <p:cNvSpPr/>
          <p:nvPr/>
        </p:nvSpPr>
        <p:spPr>
          <a:xfrm>
            <a:off x="1435100" y="47498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Simple       Connect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自定义</PresentationFormat>
  <Paragraphs>18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Helvetica Light</vt:lpstr>
      <vt:lpstr>Helvetica Neue</vt:lpstr>
      <vt:lpstr>Gradient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简单 连接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haitao wang</cp:lastModifiedBy>
  <cp:revision>1</cp:revision>
  <dcterms:modified xsi:type="dcterms:W3CDTF">2015-10-15T07:52:53Z</dcterms:modified>
</cp:coreProperties>
</file>