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0" r:id="rId4"/>
  </p:sldMasterIdLst>
  <p:notesMasterIdLst>
    <p:notesMasterId r:id="rId6"/>
  </p:notesMasterIdLst>
  <p:sldIdLst>
    <p:sldId id="256" r:id="rId5"/>
    <p:sldId id="468" r:id="rId7"/>
    <p:sldId id="514" r:id="rId8"/>
    <p:sldId id="515" r:id="rId9"/>
    <p:sldId id="516" r:id="rId10"/>
    <p:sldId id="517" r:id="rId11"/>
    <p:sldId id="518" r:id="rId12"/>
    <p:sldId id="52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72F"/>
    <a:srgbClr val="E7472D"/>
    <a:srgbClr val="D64A44"/>
    <a:srgbClr val="E9514B"/>
    <a:srgbClr val="E84F49"/>
    <a:srgbClr val="E8504A"/>
    <a:srgbClr val="E74F49"/>
    <a:srgbClr val="E9504A"/>
    <a:srgbClr val="E5422F"/>
    <a:srgbClr val="E5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540828"/>
            <a:ext cx="12192000" cy="3776345"/>
          </a:xfrm>
          <a:prstGeom prst="rect">
            <a:avLst/>
          </a:prstGeom>
          <a:solidFill>
            <a:srgbClr val="E7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新标志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30" y="45720"/>
            <a:ext cx="2519680" cy="687070"/>
          </a:xfrm>
          <a:prstGeom prst="rect">
            <a:avLst/>
          </a:prstGeom>
        </p:spPr>
      </p:pic>
      <p:sp>
        <p:nvSpPr>
          <p:cNvPr id="11" name="文本占位符 4"/>
          <p:cNvSpPr>
            <a:spLocks noGrp="1"/>
          </p:cNvSpPr>
          <p:nvPr userDrawn="1"/>
        </p:nvSpPr>
        <p:spPr>
          <a:xfrm>
            <a:off x="138430" y="732790"/>
            <a:ext cx="6407150" cy="739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sz="4000" b="1" dirty="0">
                <a:solidFill>
                  <a:srgbClr val="E5422F"/>
                </a:solidFill>
                <a:effectLst/>
                <a:latin typeface="Century Gothic" panose="020B0502020202020204"/>
                <a:ea typeface="微软雅黑" panose="020B0503020204020204" pitchFamily="34" charset="-122"/>
                <a:sym typeface="微软雅黑" panose="020B0503020204020204" pitchFamily="34" charset="-122"/>
              </a:rPr>
              <a:t>坐标软件集团有限公司</a:t>
            </a:r>
            <a:endParaRPr lang="zh-CN" altLang="en-US" sz="4000" b="1" dirty="0">
              <a:solidFill>
                <a:srgbClr val="E5422F"/>
              </a:solidFill>
              <a:effectLst/>
              <a:latin typeface="Century Gothic" panose="020B0502020202020204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8" name="图片 27" descr="新标志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9860" y="0"/>
            <a:ext cx="1874520" cy="51117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635" y="-26670"/>
            <a:ext cx="2729865" cy="6891020"/>
          </a:xfrm>
          <a:prstGeom prst="rect">
            <a:avLst/>
          </a:prstGeom>
          <a:solidFill>
            <a:srgbClr val="E5322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404507"/>
            <a:ext cx="12192000" cy="3453493"/>
          </a:xfrm>
          <a:prstGeom prst="rect">
            <a:avLst/>
          </a:prstGeom>
          <a:solidFill>
            <a:srgbClr val="E747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970338" y="2433955"/>
            <a:ext cx="42513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 dirty="0" smtClean="0">
                <a:solidFill>
                  <a:srgbClr val="E74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感谢欣赏</a:t>
            </a:r>
            <a:endParaRPr lang="zh-CN" altLang="en-US" sz="6000" b="1" dirty="0" smtClean="0">
              <a:solidFill>
                <a:srgbClr val="E74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欢迎垂询</a:t>
            </a:r>
            <a:endParaRPr lang="zh-CN" alt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 descr="新标志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30" y="45720"/>
            <a:ext cx="2519680" cy="687070"/>
          </a:xfrm>
          <a:prstGeom prst="rect">
            <a:avLst/>
          </a:prstGeom>
        </p:spPr>
      </p:pic>
      <p:sp>
        <p:nvSpPr>
          <p:cNvPr id="13" name="文本占位符 4"/>
          <p:cNvSpPr>
            <a:spLocks noGrp="1"/>
          </p:cNvSpPr>
          <p:nvPr userDrawn="1"/>
        </p:nvSpPr>
        <p:spPr>
          <a:xfrm>
            <a:off x="138430" y="732790"/>
            <a:ext cx="6407150" cy="739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sz="4000" b="1" dirty="0">
                <a:solidFill>
                  <a:srgbClr val="E5422F"/>
                </a:solidFill>
                <a:effectLst/>
                <a:latin typeface="Century Gothic" panose="020B0502020202020204"/>
                <a:ea typeface="微软雅黑" panose="020B0503020204020204" pitchFamily="34" charset="-122"/>
                <a:sym typeface="微软雅黑" panose="020B0503020204020204" pitchFamily="34" charset="-122"/>
              </a:rPr>
              <a:t>坐标软件集团有限公司</a:t>
            </a:r>
            <a:endParaRPr lang="zh-CN" altLang="en-US" sz="4000" b="1" dirty="0">
              <a:solidFill>
                <a:srgbClr val="E5422F"/>
              </a:solidFill>
              <a:effectLst/>
              <a:latin typeface="Century Gothic" panose="020B0502020202020204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525395" y="4596130"/>
            <a:ext cx="7141210" cy="1717040"/>
            <a:chOff x="2406" y="7430"/>
            <a:chExt cx="11246" cy="2704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39" y="7626"/>
              <a:ext cx="2129" cy="212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 userDrawn="1"/>
          </p:nvSpPr>
          <p:spPr>
            <a:xfrm>
              <a:off x="2406" y="9748"/>
              <a:ext cx="2888" cy="38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更多资讯，请微信扫码关注！</a:t>
              </a:r>
              <a:endPara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5464" y="7430"/>
              <a:ext cx="8189" cy="2702"/>
              <a:chOff x="10353" y="7771"/>
              <a:chExt cx="8189" cy="2702"/>
            </a:xfrm>
          </p:grpSpPr>
          <p:sp>
            <p:nvSpPr>
              <p:cNvPr id="24" name="文本占位符 2"/>
              <p:cNvSpPr>
                <a:spLocks noGrp="1"/>
              </p:cNvSpPr>
              <p:nvPr userDrawn="1"/>
            </p:nvSpPr>
            <p:spPr>
              <a:xfrm>
                <a:off x="10713" y="7771"/>
                <a:ext cx="7829" cy="26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lvl="0" indent="0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深圳市福田区深南中路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3039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号国际文化大厦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29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楼（总部）</a:t>
                </a:r>
                <a:endPara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indent="0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0755-82949677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（总机）</a:t>
                </a:r>
                <a:endPara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indent="0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0755-82949630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（传真）</a:t>
                </a:r>
                <a:endPara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indent="0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www.cnhis.com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（官网）</a:t>
                </a:r>
                <a:endPara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" name="组合 24"/>
              <p:cNvGrpSpPr/>
              <p:nvPr userDrawn="1"/>
            </p:nvGrpSpPr>
            <p:grpSpPr>
              <a:xfrm>
                <a:off x="10408" y="7967"/>
                <a:ext cx="415" cy="461"/>
                <a:chOff x="16853" y="2402"/>
                <a:chExt cx="415" cy="461"/>
              </a:xfrm>
              <a:solidFill>
                <a:schemeClr val="bg1"/>
              </a:solidFill>
            </p:grpSpPr>
            <p:sp>
              <p:nvSpPr>
                <p:cNvPr id="26" name="Freeform 472"/>
                <p:cNvSpPr/>
                <p:nvPr userDrawn="1"/>
              </p:nvSpPr>
              <p:spPr bwMode="auto">
                <a:xfrm>
                  <a:off x="16853" y="2585"/>
                  <a:ext cx="415" cy="188"/>
                </a:xfrm>
                <a:custGeom>
                  <a:avLst/>
                  <a:gdLst>
                    <a:gd name="T0" fmla="*/ 263 w 271"/>
                    <a:gd name="T1" fmla="*/ 34 h 122"/>
                    <a:gd name="T2" fmla="*/ 213 w 271"/>
                    <a:gd name="T3" fmla="*/ 6 h 122"/>
                    <a:gd name="T4" fmla="*/ 191 w 271"/>
                    <a:gd name="T5" fmla="*/ 1 h 122"/>
                    <a:gd name="T6" fmla="*/ 183 w 271"/>
                    <a:gd name="T7" fmla="*/ 19 h 122"/>
                    <a:gd name="T8" fmla="*/ 205 w 271"/>
                    <a:gd name="T9" fmla="*/ 27 h 122"/>
                    <a:gd name="T10" fmla="*/ 224 w 271"/>
                    <a:gd name="T11" fmla="*/ 41 h 122"/>
                    <a:gd name="T12" fmla="*/ 228 w 271"/>
                    <a:gd name="T13" fmla="*/ 51 h 122"/>
                    <a:gd name="T14" fmla="*/ 219 w 271"/>
                    <a:gd name="T15" fmla="*/ 60 h 122"/>
                    <a:gd name="T16" fmla="*/ 162 w 271"/>
                    <a:gd name="T17" fmla="*/ 78 h 122"/>
                    <a:gd name="T18" fmla="*/ 98 w 271"/>
                    <a:gd name="T19" fmla="*/ 76 h 122"/>
                    <a:gd name="T20" fmla="*/ 68 w 271"/>
                    <a:gd name="T21" fmla="*/ 68 h 122"/>
                    <a:gd name="T22" fmla="*/ 45 w 271"/>
                    <a:gd name="T23" fmla="*/ 53 h 122"/>
                    <a:gd name="T24" fmla="*/ 42 w 271"/>
                    <a:gd name="T25" fmla="*/ 47 h 122"/>
                    <a:gd name="T26" fmla="*/ 43 w 271"/>
                    <a:gd name="T27" fmla="*/ 43 h 122"/>
                    <a:gd name="T28" fmla="*/ 52 w 271"/>
                    <a:gd name="T29" fmla="*/ 34 h 122"/>
                    <a:gd name="T30" fmla="*/ 87 w 271"/>
                    <a:gd name="T31" fmla="*/ 19 h 122"/>
                    <a:gd name="T32" fmla="*/ 79 w 271"/>
                    <a:gd name="T33" fmla="*/ 0 h 122"/>
                    <a:gd name="T34" fmla="*/ 21 w 271"/>
                    <a:gd name="T35" fmla="*/ 20 h 122"/>
                    <a:gd name="T36" fmla="*/ 2 w 271"/>
                    <a:gd name="T37" fmla="*/ 40 h 122"/>
                    <a:gd name="T38" fmla="*/ 0 w 271"/>
                    <a:gd name="T39" fmla="*/ 52 h 122"/>
                    <a:gd name="T40" fmla="*/ 3 w 271"/>
                    <a:gd name="T41" fmla="*/ 68 h 122"/>
                    <a:gd name="T42" fmla="*/ 40 w 271"/>
                    <a:gd name="T43" fmla="*/ 104 h 122"/>
                    <a:gd name="T44" fmla="*/ 149 w 271"/>
                    <a:gd name="T45" fmla="*/ 121 h 122"/>
                    <a:gd name="T46" fmla="*/ 246 w 271"/>
                    <a:gd name="T47" fmla="*/ 96 h 122"/>
                    <a:gd name="T48" fmla="*/ 268 w 271"/>
                    <a:gd name="T49" fmla="*/ 65 h 122"/>
                    <a:gd name="T50" fmla="*/ 270 w 271"/>
                    <a:gd name="T51" fmla="*/ 54 h 122"/>
                    <a:gd name="T52" fmla="*/ 263 w 271"/>
                    <a:gd name="T53" fmla="*/ 3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1" h="122">
                      <a:moveTo>
                        <a:pt x="263" y="34"/>
                      </a:moveTo>
                      <a:cubicBezTo>
                        <a:pt x="251" y="19"/>
                        <a:pt x="231" y="11"/>
                        <a:pt x="213" y="6"/>
                      </a:cubicBezTo>
                      <a:cubicBezTo>
                        <a:pt x="206" y="4"/>
                        <a:pt x="198" y="2"/>
                        <a:pt x="191" y="1"/>
                      </a:cubicBezTo>
                      <a:cubicBezTo>
                        <a:pt x="188" y="7"/>
                        <a:pt x="185" y="13"/>
                        <a:pt x="183" y="19"/>
                      </a:cubicBezTo>
                      <a:cubicBezTo>
                        <a:pt x="190" y="21"/>
                        <a:pt x="198" y="23"/>
                        <a:pt x="205" y="27"/>
                      </a:cubicBezTo>
                      <a:cubicBezTo>
                        <a:pt x="212" y="30"/>
                        <a:pt x="219" y="35"/>
                        <a:pt x="224" y="41"/>
                      </a:cubicBezTo>
                      <a:cubicBezTo>
                        <a:pt x="226" y="43"/>
                        <a:pt x="230" y="48"/>
                        <a:pt x="228" y="51"/>
                      </a:cubicBezTo>
                      <a:cubicBezTo>
                        <a:pt x="226" y="55"/>
                        <a:pt x="222" y="58"/>
                        <a:pt x="219" y="60"/>
                      </a:cubicBezTo>
                      <a:cubicBezTo>
                        <a:pt x="203" y="72"/>
                        <a:pt x="181" y="76"/>
                        <a:pt x="162" y="78"/>
                      </a:cubicBezTo>
                      <a:cubicBezTo>
                        <a:pt x="141" y="81"/>
                        <a:pt x="119" y="80"/>
                        <a:pt x="98" y="76"/>
                      </a:cubicBezTo>
                      <a:cubicBezTo>
                        <a:pt x="88" y="75"/>
                        <a:pt x="77" y="72"/>
                        <a:pt x="68" y="68"/>
                      </a:cubicBezTo>
                      <a:cubicBezTo>
                        <a:pt x="59" y="65"/>
                        <a:pt x="50" y="60"/>
                        <a:pt x="45" y="53"/>
                      </a:cubicBezTo>
                      <a:cubicBezTo>
                        <a:pt x="43" y="51"/>
                        <a:pt x="41" y="49"/>
                        <a:pt x="42" y="47"/>
                      </a:cubicBezTo>
                      <a:cubicBezTo>
                        <a:pt x="42" y="45"/>
                        <a:pt x="42" y="44"/>
                        <a:pt x="43" y="43"/>
                      </a:cubicBezTo>
                      <a:cubicBezTo>
                        <a:pt x="45" y="39"/>
                        <a:pt x="48" y="36"/>
                        <a:pt x="52" y="34"/>
                      </a:cubicBezTo>
                      <a:cubicBezTo>
                        <a:pt x="62" y="26"/>
                        <a:pt x="74" y="21"/>
                        <a:pt x="87" y="19"/>
                      </a:cubicBezTo>
                      <a:cubicBezTo>
                        <a:pt x="84" y="13"/>
                        <a:pt x="82" y="7"/>
                        <a:pt x="79" y="0"/>
                      </a:cubicBezTo>
                      <a:cubicBezTo>
                        <a:pt x="59" y="4"/>
                        <a:pt x="39" y="9"/>
                        <a:pt x="21" y="20"/>
                      </a:cubicBezTo>
                      <a:cubicBezTo>
                        <a:pt x="14" y="25"/>
                        <a:pt x="6" y="31"/>
                        <a:pt x="2" y="40"/>
                      </a:cubicBezTo>
                      <a:cubicBezTo>
                        <a:pt x="0" y="44"/>
                        <a:pt x="0" y="48"/>
                        <a:pt x="0" y="52"/>
                      </a:cubicBezTo>
                      <a:cubicBezTo>
                        <a:pt x="1" y="58"/>
                        <a:pt x="1" y="63"/>
                        <a:pt x="3" y="68"/>
                      </a:cubicBezTo>
                      <a:cubicBezTo>
                        <a:pt x="8" y="84"/>
                        <a:pt x="26" y="97"/>
                        <a:pt x="40" y="104"/>
                      </a:cubicBezTo>
                      <a:cubicBezTo>
                        <a:pt x="74" y="118"/>
                        <a:pt x="113" y="122"/>
                        <a:pt x="149" y="121"/>
                      </a:cubicBezTo>
                      <a:cubicBezTo>
                        <a:pt x="182" y="119"/>
                        <a:pt x="218" y="114"/>
                        <a:pt x="246" y="96"/>
                      </a:cubicBezTo>
                      <a:cubicBezTo>
                        <a:pt x="256" y="90"/>
                        <a:pt x="266" y="77"/>
                        <a:pt x="268" y="65"/>
                      </a:cubicBezTo>
                      <a:cubicBezTo>
                        <a:pt x="269" y="61"/>
                        <a:pt x="269" y="58"/>
                        <a:pt x="270" y="54"/>
                      </a:cubicBezTo>
                      <a:cubicBezTo>
                        <a:pt x="271" y="47"/>
                        <a:pt x="268" y="40"/>
                        <a:pt x="26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7" name="Freeform 473"/>
                <p:cNvSpPr/>
                <p:nvPr userDrawn="1"/>
              </p:nvSpPr>
              <p:spPr bwMode="auto">
                <a:xfrm>
                  <a:off x="17248" y="2843"/>
                  <a:ext cx="15" cy="20"/>
                </a:xfrm>
                <a:custGeom>
                  <a:avLst/>
                  <a:gdLst>
                    <a:gd name="T0" fmla="*/ 5 w 11"/>
                    <a:gd name="T1" fmla="*/ 6 h 13"/>
                    <a:gd name="T2" fmla="*/ 5 w 11"/>
                    <a:gd name="T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" h="13">
                      <a:moveTo>
                        <a:pt x="5" y="6"/>
                      </a:moveTo>
                      <a:cubicBezTo>
                        <a:pt x="11" y="13"/>
                        <a:pt x="0" y="0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8" name="Freeform 474"/>
                <p:cNvSpPr>
                  <a:spLocks noEditPoints="1"/>
                </p:cNvSpPr>
                <p:nvPr userDrawn="1"/>
              </p:nvSpPr>
              <p:spPr bwMode="auto">
                <a:xfrm>
                  <a:off x="16963" y="2402"/>
                  <a:ext cx="195" cy="353"/>
                </a:xfrm>
                <a:custGeom>
                  <a:avLst/>
                  <a:gdLst>
                    <a:gd name="T0" fmla="*/ 64 w 128"/>
                    <a:gd name="T1" fmla="*/ 231 h 231"/>
                    <a:gd name="T2" fmla="*/ 128 w 128"/>
                    <a:gd name="T3" fmla="*/ 63 h 231"/>
                    <a:gd name="T4" fmla="*/ 65 w 128"/>
                    <a:gd name="T5" fmla="*/ 0 h 231"/>
                    <a:gd name="T6" fmla="*/ 64 w 128"/>
                    <a:gd name="T7" fmla="*/ 0 h 231"/>
                    <a:gd name="T8" fmla="*/ 64 w 128"/>
                    <a:gd name="T9" fmla="*/ 0 h 231"/>
                    <a:gd name="T10" fmla="*/ 64 w 128"/>
                    <a:gd name="T11" fmla="*/ 0 h 231"/>
                    <a:gd name="T12" fmla="*/ 63 w 128"/>
                    <a:gd name="T13" fmla="*/ 0 h 231"/>
                    <a:gd name="T14" fmla="*/ 0 w 128"/>
                    <a:gd name="T15" fmla="*/ 63 h 231"/>
                    <a:gd name="T16" fmla="*/ 64 w 128"/>
                    <a:gd name="T17" fmla="*/ 231 h 231"/>
                    <a:gd name="T18" fmla="*/ 64 w 128"/>
                    <a:gd name="T19" fmla="*/ 29 h 231"/>
                    <a:gd name="T20" fmla="*/ 93 w 128"/>
                    <a:gd name="T21" fmla="*/ 58 h 231"/>
                    <a:gd name="T22" fmla="*/ 64 w 128"/>
                    <a:gd name="T23" fmla="*/ 86 h 231"/>
                    <a:gd name="T24" fmla="*/ 35 w 128"/>
                    <a:gd name="T25" fmla="*/ 58 h 231"/>
                    <a:gd name="T26" fmla="*/ 64 w 128"/>
                    <a:gd name="T27" fmla="*/ 29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8" h="231">
                      <a:moveTo>
                        <a:pt x="64" y="231"/>
                      </a:moveTo>
                      <a:cubicBezTo>
                        <a:pt x="64" y="231"/>
                        <a:pt x="128" y="97"/>
                        <a:pt x="128" y="63"/>
                      </a:cubicBezTo>
                      <a:cubicBezTo>
                        <a:pt x="128" y="29"/>
                        <a:pt x="100" y="0"/>
                        <a:pt x="65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3" y="0"/>
                        <a:pt x="63" y="0"/>
                      </a:cubicBezTo>
                      <a:cubicBezTo>
                        <a:pt x="28" y="0"/>
                        <a:pt x="0" y="29"/>
                        <a:pt x="0" y="63"/>
                      </a:cubicBezTo>
                      <a:cubicBezTo>
                        <a:pt x="0" y="98"/>
                        <a:pt x="64" y="231"/>
                        <a:pt x="64" y="231"/>
                      </a:cubicBezTo>
                      <a:close/>
                      <a:moveTo>
                        <a:pt x="64" y="29"/>
                      </a:moveTo>
                      <a:cubicBezTo>
                        <a:pt x="80" y="29"/>
                        <a:pt x="93" y="42"/>
                        <a:pt x="93" y="58"/>
                      </a:cubicBezTo>
                      <a:cubicBezTo>
                        <a:pt x="93" y="74"/>
                        <a:pt x="80" y="86"/>
                        <a:pt x="64" y="86"/>
                      </a:cubicBezTo>
                      <a:cubicBezTo>
                        <a:pt x="48" y="86"/>
                        <a:pt x="35" y="74"/>
                        <a:pt x="35" y="58"/>
                      </a:cubicBezTo>
                      <a:cubicBezTo>
                        <a:pt x="35" y="42"/>
                        <a:pt x="48" y="29"/>
                        <a:pt x="6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sp>
            <p:nvSpPr>
              <p:cNvPr id="29" name="Freeform 341"/>
              <p:cNvSpPr>
                <a:spLocks noEditPoints="1"/>
              </p:cNvSpPr>
              <p:nvPr userDrawn="1"/>
            </p:nvSpPr>
            <p:spPr bwMode="auto">
              <a:xfrm rot="1560000">
                <a:off x="10518" y="8638"/>
                <a:ext cx="158" cy="413"/>
              </a:xfrm>
              <a:custGeom>
                <a:avLst/>
                <a:gdLst>
                  <a:gd name="T0" fmla="*/ 3 w 32"/>
                  <a:gd name="T1" fmla="*/ 70 h 84"/>
                  <a:gd name="T2" fmla="*/ 10 w 32"/>
                  <a:gd name="T3" fmla="*/ 81 h 84"/>
                  <a:gd name="T4" fmla="*/ 18 w 32"/>
                  <a:gd name="T5" fmla="*/ 84 h 84"/>
                  <a:gd name="T6" fmla="*/ 22 w 32"/>
                  <a:gd name="T7" fmla="*/ 83 h 84"/>
                  <a:gd name="T8" fmla="*/ 29 w 32"/>
                  <a:gd name="T9" fmla="*/ 82 h 84"/>
                  <a:gd name="T10" fmla="*/ 31 w 32"/>
                  <a:gd name="T11" fmla="*/ 75 h 84"/>
                  <a:gd name="T12" fmla="*/ 31 w 32"/>
                  <a:gd name="T13" fmla="*/ 66 h 84"/>
                  <a:gd name="T14" fmla="*/ 30 w 32"/>
                  <a:gd name="T15" fmla="*/ 61 h 84"/>
                  <a:gd name="T16" fmla="*/ 21 w 32"/>
                  <a:gd name="T17" fmla="*/ 60 h 84"/>
                  <a:gd name="T18" fmla="*/ 16 w 32"/>
                  <a:gd name="T19" fmla="*/ 52 h 84"/>
                  <a:gd name="T20" fmla="*/ 16 w 32"/>
                  <a:gd name="T21" fmla="*/ 32 h 84"/>
                  <a:gd name="T22" fmla="*/ 22 w 32"/>
                  <a:gd name="T23" fmla="*/ 24 h 84"/>
                  <a:gd name="T24" fmla="*/ 30 w 32"/>
                  <a:gd name="T25" fmla="*/ 23 h 84"/>
                  <a:gd name="T26" fmla="*/ 31 w 32"/>
                  <a:gd name="T27" fmla="*/ 17 h 84"/>
                  <a:gd name="T28" fmla="*/ 31 w 32"/>
                  <a:gd name="T29" fmla="*/ 8 h 84"/>
                  <a:gd name="T30" fmla="*/ 30 w 32"/>
                  <a:gd name="T31" fmla="*/ 2 h 84"/>
                  <a:gd name="T32" fmla="*/ 22 w 32"/>
                  <a:gd name="T33" fmla="*/ 0 h 84"/>
                  <a:gd name="T34" fmla="*/ 19 w 32"/>
                  <a:gd name="T35" fmla="*/ 0 h 84"/>
                  <a:gd name="T36" fmla="*/ 10 w 32"/>
                  <a:gd name="T37" fmla="*/ 2 h 84"/>
                  <a:gd name="T38" fmla="*/ 3 w 32"/>
                  <a:gd name="T39" fmla="*/ 14 h 84"/>
                  <a:gd name="T40" fmla="*/ 1 w 32"/>
                  <a:gd name="T41" fmla="*/ 32 h 84"/>
                  <a:gd name="T42" fmla="*/ 1 w 32"/>
                  <a:gd name="T43" fmla="*/ 52 h 84"/>
                  <a:gd name="T44" fmla="*/ 3 w 32"/>
                  <a:gd name="T45" fmla="*/ 70 h 84"/>
                  <a:gd name="T46" fmla="*/ 5 w 32"/>
                  <a:gd name="T47" fmla="*/ 32 h 84"/>
                  <a:gd name="T48" fmla="*/ 7 w 32"/>
                  <a:gd name="T49" fmla="*/ 15 h 84"/>
                  <a:gd name="T50" fmla="*/ 12 w 32"/>
                  <a:gd name="T51" fmla="*/ 6 h 84"/>
                  <a:gd name="T52" fmla="*/ 19 w 32"/>
                  <a:gd name="T53" fmla="*/ 4 h 84"/>
                  <a:gd name="T54" fmla="*/ 21 w 32"/>
                  <a:gd name="T55" fmla="*/ 4 h 84"/>
                  <a:gd name="T56" fmla="*/ 27 w 32"/>
                  <a:gd name="T57" fmla="*/ 5 h 84"/>
                  <a:gd name="T58" fmla="*/ 27 w 32"/>
                  <a:gd name="T59" fmla="*/ 9 h 84"/>
                  <a:gd name="T60" fmla="*/ 27 w 32"/>
                  <a:gd name="T61" fmla="*/ 17 h 84"/>
                  <a:gd name="T62" fmla="*/ 27 w 32"/>
                  <a:gd name="T63" fmla="*/ 20 h 84"/>
                  <a:gd name="T64" fmla="*/ 22 w 32"/>
                  <a:gd name="T65" fmla="*/ 20 h 84"/>
                  <a:gd name="T66" fmla="*/ 12 w 32"/>
                  <a:gd name="T67" fmla="*/ 32 h 84"/>
                  <a:gd name="T68" fmla="*/ 12 w 32"/>
                  <a:gd name="T69" fmla="*/ 52 h 84"/>
                  <a:gd name="T70" fmla="*/ 21 w 32"/>
                  <a:gd name="T71" fmla="*/ 64 h 84"/>
                  <a:gd name="T72" fmla="*/ 27 w 32"/>
                  <a:gd name="T73" fmla="*/ 64 h 84"/>
                  <a:gd name="T74" fmla="*/ 27 w 32"/>
                  <a:gd name="T75" fmla="*/ 67 h 84"/>
                  <a:gd name="T76" fmla="*/ 27 w 32"/>
                  <a:gd name="T77" fmla="*/ 75 h 84"/>
                  <a:gd name="T78" fmla="*/ 27 w 32"/>
                  <a:gd name="T79" fmla="*/ 78 h 84"/>
                  <a:gd name="T80" fmla="*/ 21 w 32"/>
                  <a:gd name="T81" fmla="*/ 79 h 84"/>
                  <a:gd name="T82" fmla="*/ 12 w 32"/>
                  <a:gd name="T83" fmla="*/ 78 h 84"/>
                  <a:gd name="T84" fmla="*/ 7 w 32"/>
                  <a:gd name="T85" fmla="*/ 69 h 84"/>
                  <a:gd name="T86" fmla="*/ 5 w 32"/>
                  <a:gd name="T87" fmla="*/ 52 h 84"/>
                  <a:gd name="T88" fmla="*/ 5 w 32"/>
                  <a:gd name="T89" fmla="*/ 3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84">
                    <a:moveTo>
                      <a:pt x="3" y="70"/>
                    </a:moveTo>
                    <a:cubicBezTo>
                      <a:pt x="5" y="74"/>
                      <a:pt x="7" y="79"/>
                      <a:pt x="10" y="81"/>
                    </a:cubicBezTo>
                    <a:cubicBezTo>
                      <a:pt x="12" y="83"/>
                      <a:pt x="15" y="84"/>
                      <a:pt x="18" y="84"/>
                    </a:cubicBezTo>
                    <a:cubicBezTo>
                      <a:pt x="20" y="84"/>
                      <a:pt x="21" y="83"/>
                      <a:pt x="22" y="83"/>
                    </a:cubicBezTo>
                    <a:cubicBezTo>
                      <a:pt x="23" y="83"/>
                      <a:pt x="28" y="82"/>
                      <a:pt x="29" y="82"/>
                    </a:cubicBezTo>
                    <a:cubicBezTo>
                      <a:pt x="30" y="81"/>
                      <a:pt x="30" y="81"/>
                      <a:pt x="31" y="75"/>
                    </a:cubicBezTo>
                    <a:cubicBezTo>
                      <a:pt x="32" y="73"/>
                      <a:pt x="32" y="69"/>
                      <a:pt x="31" y="66"/>
                    </a:cubicBezTo>
                    <a:cubicBezTo>
                      <a:pt x="31" y="61"/>
                      <a:pt x="30" y="61"/>
                      <a:pt x="30" y="61"/>
                    </a:cubicBezTo>
                    <a:cubicBezTo>
                      <a:pt x="29" y="60"/>
                      <a:pt x="29" y="60"/>
                      <a:pt x="21" y="60"/>
                    </a:cubicBezTo>
                    <a:cubicBezTo>
                      <a:pt x="19" y="60"/>
                      <a:pt x="17" y="56"/>
                      <a:pt x="16" y="52"/>
                    </a:cubicBezTo>
                    <a:cubicBezTo>
                      <a:pt x="16" y="46"/>
                      <a:pt x="16" y="37"/>
                      <a:pt x="16" y="32"/>
                    </a:cubicBezTo>
                    <a:cubicBezTo>
                      <a:pt x="17" y="27"/>
                      <a:pt x="19" y="24"/>
                      <a:pt x="22" y="24"/>
                    </a:cubicBezTo>
                    <a:cubicBezTo>
                      <a:pt x="29" y="24"/>
                      <a:pt x="29" y="24"/>
                      <a:pt x="30" y="23"/>
                    </a:cubicBezTo>
                    <a:cubicBezTo>
                      <a:pt x="30" y="23"/>
                      <a:pt x="31" y="22"/>
                      <a:pt x="31" y="17"/>
                    </a:cubicBezTo>
                    <a:cubicBezTo>
                      <a:pt x="32" y="15"/>
                      <a:pt x="32" y="11"/>
                      <a:pt x="31" y="8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29" y="2"/>
                      <a:pt x="29" y="2"/>
                      <a:pt x="22" y="0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6" y="0"/>
                      <a:pt x="12" y="1"/>
                      <a:pt x="10" y="2"/>
                    </a:cubicBezTo>
                    <a:cubicBezTo>
                      <a:pt x="7" y="4"/>
                      <a:pt x="5" y="9"/>
                      <a:pt x="3" y="14"/>
                    </a:cubicBezTo>
                    <a:cubicBezTo>
                      <a:pt x="2" y="18"/>
                      <a:pt x="1" y="26"/>
                      <a:pt x="1" y="32"/>
                    </a:cubicBezTo>
                    <a:cubicBezTo>
                      <a:pt x="0" y="37"/>
                      <a:pt x="0" y="46"/>
                      <a:pt x="1" y="52"/>
                    </a:cubicBezTo>
                    <a:cubicBezTo>
                      <a:pt x="1" y="58"/>
                      <a:pt x="2" y="66"/>
                      <a:pt x="3" y="70"/>
                    </a:cubicBezTo>
                    <a:close/>
                    <a:moveTo>
                      <a:pt x="5" y="32"/>
                    </a:moveTo>
                    <a:cubicBezTo>
                      <a:pt x="5" y="26"/>
                      <a:pt x="6" y="19"/>
                      <a:pt x="7" y="15"/>
                    </a:cubicBezTo>
                    <a:cubicBezTo>
                      <a:pt x="8" y="11"/>
                      <a:pt x="11" y="7"/>
                      <a:pt x="12" y="6"/>
                    </a:cubicBezTo>
                    <a:cubicBezTo>
                      <a:pt x="14" y="5"/>
                      <a:pt x="16" y="4"/>
                      <a:pt x="19" y="4"/>
                    </a:cubicBezTo>
                    <a:cubicBezTo>
                      <a:pt x="20" y="4"/>
                      <a:pt x="20" y="4"/>
                      <a:pt x="21" y="4"/>
                    </a:cubicBezTo>
                    <a:cubicBezTo>
                      <a:pt x="24" y="5"/>
                      <a:pt x="26" y="5"/>
                      <a:pt x="27" y="5"/>
                    </a:cubicBezTo>
                    <a:cubicBezTo>
                      <a:pt x="27" y="6"/>
                      <a:pt x="27" y="7"/>
                      <a:pt x="27" y="9"/>
                    </a:cubicBezTo>
                    <a:cubicBezTo>
                      <a:pt x="28" y="11"/>
                      <a:pt x="28" y="15"/>
                      <a:pt x="27" y="17"/>
                    </a:cubicBezTo>
                    <a:cubicBezTo>
                      <a:pt x="27" y="18"/>
                      <a:pt x="27" y="19"/>
                      <a:pt x="27" y="20"/>
                    </a:cubicBezTo>
                    <a:cubicBezTo>
                      <a:pt x="26" y="20"/>
                      <a:pt x="24" y="20"/>
                      <a:pt x="22" y="20"/>
                    </a:cubicBezTo>
                    <a:cubicBezTo>
                      <a:pt x="17" y="20"/>
                      <a:pt x="13" y="25"/>
                      <a:pt x="12" y="32"/>
                    </a:cubicBezTo>
                    <a:cubicBezTo>
                      <a:pt x="12" y="37"/>
                      <a:pt x="12" y="46"/>
                      <a:pt x="12" y="52"/>
                    </a:cubicBezTo>
                    <a:cubicBezTo>
                      <a:pt x="13" y="59"/>
                      <a:pt x="17" y="64"/>
                      <a:pt x="21" y="64"/>
                    </a:cubicBezTo>
                    <a:cubicBezTo>
                      <a:pt x="24" y="64"/>
                      <a:pt x="26" y="64"/>
                      <a:pt x="27" y="64"/>
                    </a:cubicBezTo>
                    <a:cubicBezTo>
                      <a:pt x="27" y="65"/>
                      <a:pt x="27" y="66"/>
                      <a:pt x="27" y="67"/>
                    </a:cubicBezTo>
                    <a:cubicBezTo>
                      <a:pt x="28" y="69"/>
                      <a:pt x="28" y="73"/>
                      <a:pt x="27" y="75"/>
                    </a:cubicBezTo>
                    <a:cubicBezTo>
                      <a:pt x="27" y="76"/>
                      <a:pt x="27" y="77"/>
                      <a:pt x="27" y="78"/>
                    </a:cubicBezTo>
                    <a:cubicBezTo>
                      <a:pt x="25" y="78"/>
                      <a:pt x="23" y="79"/>
                      <a:pt x="21" y="79"/>
                    </a:cubicBezTo>
                    <a:cubicBezTo>
                      <a:pt x="18" y="80"/>
                      <a:pt x="14" y="79"/>
                      <a:pt x="12" y="78"/>
                    </a:cubicBezTo>
                    <a:cubicBezTo>
                      <a:pt x="11" y="77"/>
                      <a:pt x="8" y="73"/>
                      <a:pt x="7" y="69"/>
                    </a:cubicBezTo>
                    <a:cubicBezTo>
                      <a:pt x="6" y="65"/>
                      <a:pt x="5" y="57"/>
                      <a:pt x="5" y="52"/>
                    </a:cubicBezTo>
                    <a:cubicBezTo>
                      <a:pt x="4" y="46"/>
                      <a:pt x="4" y="37"/>
                      <a:pt x="5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30" name="组合 29"/>
              <p:cNvGrpSpPr/>
              <p:nvPr userDrawn="1"/>
            </p:nvGrpSpPr>
            <p:grpSpPr>
              <a:xfrm>
                <a:off x="10406" y="10070"/>
                <a:ext cx="406" cy="403"/>
                <a:chOff x="10286" y="9940"/>
                <a:chExt cx="623" cy="619"/>
              </a:xfrm>
            </p:grpSpPr>
            <p:sp>
              <p:nvSpPr>
                <p:cNvPr id="31" name="Freeform 336"/>
                <p:cNvSpPr>
                  <a:spLocks noEditPoints="1"/>
                </p:cNvSpPr>
                <p:nvPr userDrawn="1"/>
              </p:nvSpPr>
              <p:spPr bwMode="auto">
                <a:xfrm>
                  <a:off x="10440" y="10208"/>
                  <a:ext cx="335" cy="182"/>
                </a:xfrm>
                <a:custGeom>
                  <a:avLst/>
                  <a:gdLst>
                    <a:gd name="T0" fmla="*/ 222 w 222"/>
                    <a:gd name="T1" fmla="*/ 0 h 120"/>
                    <a:gd name="T2" fmla="*/ 0 w 222"/>
                    <a:gd name="T3" fmla="*/ 0 h 120"/>
                    <a:gd name="T4" fmla="*/ 0 w 222"/>
                    <a:gd name="T5" fmla="*/ 120 h 120"/>
                    <a:gd name="T6" fmla="*/ 222 w 222"/>
                    <a:gd name="T7" fmla="*/ 120 h 120"/>
                    <a:gd name="T8" fmla="*/ 222 w 222"/>
                    <a:gd name="T9" fmla="*/ 0 h 120"/>
                    <a:gd name="T10" fmla="*/ 162 w 222"/>
                    <a:gd name="T11" fmla="*/ 82 h 120"/>
                    <a:gd name="T12" fmla="*/ 144 w 222"/>
                    <a:gd name="T13" fmla="*/ 99 h 120"/>
                    <a:gd name="T14" fmla="*/ 123 w 222"/>
                    <a:gd name="T15" fmla="*/ 78 h 120"/>
                    <a:gd name="T16" fmla="*/ 112 w 222"/>
                    <a:gd name="T17" fmla="*/ 100 h 120"/>
                    <a:gd name="T18" fmla="*/ 94 w 222"/>
                    <a:gd name="T19" fmla="*/ 32 h 120"/>
                    <a:gd name="T20" fmla="*/ 162 w 222"/>
                    <a:gd name="T21" fmla="*/ 49 h 120"/>
                    <a:gd name="T22" fmla="*/ 139 w 222"/>
                    <a:gd name="T23" fmla="*/ 61 h 120"/>
                    <a:gd name="T24" fmla="*/ 162 w 222"/>
                    <a:gd name="T25" fmla="*/ 8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2" h="120">
                      <a:moveTo>
                        <a:pt x="222" y="0"/>
                      </a:moveTo>
                      <a:lnTo>
                        <a:pt x="0" y="0"/>
                      </a:lnTo>
                      <a:lnTo>
                        <a:pt x="0" y="120"/>
                      </a:lnTo>
                      <a:lnTo>
                        <a:pt x="222" y="120"/>
                      </a:lnTo>
                      <a:lnTo>
                        <a:pt x="222" y="0"/>
                      </a:lnTo>
                      <a:close/>
                      <a:moveTo>
                        <a:pt x="162" y="82"/>
                      </a:moveTo>
                      <a:lnTo>
                        <a:pt x="144" y="99"/>
                      </a:lnTo>
                      <a:lnTo>
                        <a:pt x="123" y="78"/>
                      </a:lnTo>
                      <a:lnTo>
                        <a:pt x="112" y="100"/>
                      </a:lnTo>
                      <a:lnTo>
                        <a:pt x="94" y="32"/>
                      </a:lnTo>
                      <a:lnTo>
                        <a:pt x="162" y="49"/>
                      </a:lnTo>
                      <a:lnTo>
                        <a:pt x="139" y="61"/>
                      </a:lnTo>
                      <a:lnTo>
                        <a:pt x="162" y="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en-US"/>
                </a:p>
              </p:txBody>
            </p:sp>
            <p:sp>
              <p:nvSpPr>
                <p:cNvPr id="32" name="Freeform 337"/>
                <p:cNvSpPr>
                  <a:spLocks noEditPoints="1"/>
                </p:cNvSpPr>
                <p:nvPr userDrawn="1"/>
              </p:nvSpPr>
              <p:spPr bwMode="auto">
                <a:xfrm>
                  <a:off x="10286" y="9940"/>
                  <a:ext cx="623" cy="619"/>
                </a:xfrm>
                <a:custGeom>
                  <a:avLst/>
                  <a:gdLst>
                    <a:gd name="T0" fmla="*/ 320 w 329"/>
                    <a:gd name="T1" fmla="*/ 276 h 326"/>
                    <a:gd name="T2" fmla="*/ 306 w 329"/>
                    <a:gd name="T3" fmla="*/ 276 h 326"/>
                    <a:gd name="T4" fmla="*/ 301 w 329"/>
                    <a:gd name="T5" fmla="*/ 276 h 326"/>
                    <a:gd name="T6" fmla="*/ 301 w 329"/>
                    <a:gd name="T7" fmla="*/ 198 h 326"/>
                    <a:gd name="T8" fmla="*/ 307 w 329"/>
                    <a:gd name="T9" fmla="*/ 193 h 326"/>
                    <a:gd name="T10" fmla="*/ 329 w 329"/>
                    <a:gd name="T11" fmla="*/ 143 h 326"/>
                    <a:gd name="T12" fmla="*/ 261 w 329"/>
                    <a:gd name="T13" fmla="*/ 75 h 326"/>
                    <a:gd name="T14" fmla="*/ 240 w 329"/>
                    <a:gd name="T15" fmla="*/ 78 h 326"/>
                    <a:gd name="T16" fmla="*/ 154 w 329"/>
                    <a:gd name="T17" fmla="*/ 0 h 326"/>
                    <a:gd name="T18" fmla="*/ 68 w 329"/>
                    <a:gd name="T19" fmla="*/ 87 h 326"/>
                    <a:gd name="T20" fmla="*/ 69 w 329"/>
                    <a:gd name="T21" fmla="*/ 104 h 326"/>
                    <a:gd name="T22" fmla="*/ 53 w 329"/>
                    <a:gd name="T23" fmla="*/ 104 h 326"/>
                    <a:gd name="T24" fmla="*/ 0 w 329"/>
                    <a:gd name="T25" fmla="*/ 157 h 326"/>
                    <a:gd name="T26" fmla="*/ 39 w 329"/>
                    <a:gd name="T27" fmla="*/ 208 h 326"/>
                    <a:gd name="T28" fmla="*/ 39 w 329"/>
                    <a:gd name="T29" fmla="*/ 276 h 326"/>
                    <a:gd name="T30" fmla="*/ 34 w 329"/>
                    <a:gd name="T31" fmla="*/ 276 h 326"/>
                    <a:gd name="T32" fmla="*/ 19 w 329"/>
                    <a:gd name="T33" fmla="*/ 276 h 326"/>
                    <a:gd name="T34" fmla="*/ 17 w 329"/>
                    <a:gd name="T35" fmla="*/ 290 h 326"/>
                    <a:gd name="T36" fmla="*/ 17 w 329"/>
                    <a:gd name="T37" fmla="*/ 294 h 326"/>
                    <a:gd name="T38" fmla="*/ 17 w 329"/>
                    <a:gd name="T39" fmla="*/ 298 h 326"/>
                    <a:gd name="T40" fmla="*/ 46 w 329"/>
                    <a:gd name="T41" fmla="*/ 326 h 326"/>
                    <a:gd name="T42" fmla="*/ 294 w 329"/>
                    <a:gd name="T43" fmla="*/ 326 h 326"/>
                    <a:gd name="T44" fmla="*/ 323 w 329"/>
                    <a:gd name="T45" fmla="*/ 298 h 326"/>
                    <a:gd name="T46" fmla="*/ 323 w 329"/>
                    <a:gd name="T47" fmla="*/ 294 h 326"/>
                    <a:gd name="T48" fmla="*/ 322 w 329"/>
                    <a:gd name="T49" fmla="*/ 290 h 326"/>
                    <a:gd name="T50" fmla="*/ 320 w 329"/>
                    <a:gd name="T51" fmla="*/ 276 h 326"/>
                    <a:gd name="T52" fmla="*/ 55 w 329"/>
                    <a:gd name="T53" fmla="*/ 147 h 326"/>
                    <a:gd name="T54" fmla="*/ 61 w 329"/>
                    <a:gd name="T55" fmla="*/ 141 h 326"/>
                    <a:gd name="T56" fmla="*/ 279 w 329"/>
                    <a:gd name="T57" fmla="*/ 141 h 326"/>
                    <a:gd name="T58" fmla="*/ 285 w 329"/>
                    <a:gd name="T59" fmla="*/ 147 h 326"/>
                    <a:gd name="T60" fmla="*/ 285 w 329"/>
                    <a:gd name="T61" fmla="*/ 276 h 326"/>
                    <a:gd name="T62" fmla="*/ 212 w 329"/>
                    <a:gd name="T63" fmla="*/ 276 h 326"/>
                    <a:gd name="T64" fmla="*/ 197 w 329"/>
                    <a:gd name="T65" fmla="*/ 276 h 326"/>
                    <a:gd name="T66" fmla="*/ 197 w 329"/>
                    <a:gd name="T67" fmla="*/ 279 h 326"/>
                    <a:gd name="T68" fmla="*/ 143 w 329"/>
                    <a:gd name="T69" fmla="*/ 279 h 326"/>
                    <a:gd name="T70" fmla="*/ 143 w 329"/>
                    <a:gd name="T71" fmla="*/ 276 h 326"/>
                    <a:gd name="T72" fmla="*/ 128 w 329"/>
                    <a:gd name="T73" fmla="*/ 276 h 326"/>
                    <a:gd name="T74" fmla="*/ 55 w 329"/>
                    <a:gd name="T75" fmla="*/ 276 h 326"/>
                    <a:gd name="T76" fmla="*/ 55 w 329"/>
                    <a:gd name="T77" fmla="*/ 147 h 326"/>
                    <a:gd name="T78" fmla="*/ 306 w 329"/>
                    <a:gd name="T79" fmla="*/ 298 h 326"/>
                    <a:gd name="T80" fmla="*/ 294 w 329"/>
                    <a:gd name="T81" fmla="*/ 310 h 326"/>
                    <a:gd name="T82" fmla="*/ 46 w 329"/>
                    <a:gd name="T83" fmla="*/ 310 h 326"/>
                    <a:gd name="T84" fmla="*/ 34 w 329"/>
                    <a:gd name="T85" fmla="*/ 298 h 326"/>
                    <a:gd name="T86" fmla="*/ 34 w 329"/>
                    <a:gd name="T87" fmla="*/ 294 h 326"/>
                    <a:gd name="T88" fmla="*/ 34 w 329"/>
                    <a:gd name="T89" fmla="*/ 292 h 326"/>
                    <a:gd name="T90" fmla="*/ 128 w 329"/>
                    <a:gd name="T91" fmla="*/ 292 h 326"/>
                    <a:gd name="T92" fmla="*/ 132 w 329"/>
                    <a:gd name="T93" fmla="*/ 296 h 326"/>
                    <a:gd name="T94" fmla="*/ 208 w 329"/>
                    <a:gd name="T95" fmla="*/ 296 h 326"/>
                    <a:gd name="T96" fmla="*/ 212 w 329"/>
                    <a:gd name="T97" fmla="*/ 292 h 326"/>
                    <a:gd name="T98" fmla="*/ 306 w 329"/>
                    <a:gd name="T99" fmla="*/ 292 h 326"/>
                    <a:gd name="T100" fmla="*/ 306 w 329"/>
                    <a:gd name="T101" fmla="*/ 294 h 326"/>
                    <a:gd name="T102" fmla="*/ 306 w 329"/>
                    <a:gd name="T103" fmla="*/ 29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29" h="326">
                      <a:moveTo>
                        <a:pt x="320" y="276"/>
                      </a:moveTo>
                      <a:cubicBezTo>
                        <a:pt x="306" y="276"/>
                        <a:pt x="306" y="276"/>
                        <a:pt x="306" y="276"/>
                      </a:cubicBezTo>
                      <a:cubicBezTo>
                        <a:pt x="301" y="276"/>
                        <a:pt x="301" y="276"/>
                        <a:pt x="301" y="276"/>
                      </a:cubicBezTo>
                      <a:cubicBezTo>
                        <a:pt x="301" y="198"/>
                        <a:pt x="301" y="198"/>
                        <a:pt x="301" y="198"/>
                      </a:cubicBezTo>
                      <a:cubicBezTo>
                        <a:pt x="303" y="196"/>
                        <a:pt x="305" y="195"/>
                        <a:pt x="307" y="193"/>
                      </a:cubicBezTo>
                      <a:cubicBezTo>
                        <a:pt x="320" y="180"/>
                        <a:pt x="329" y="163"/>
                        <a:pt x="329" y="143"/>
                      </a:cubicBezTo>
                      <a:cubicBezTo>
                        <a:pt x="329" y="105"/>
                        <a:pt x="298" y="75"/>
                        <a:pt x="261" y="75"/>
                      </a:cubicBezTo>
                      <a:cubicBezTo>
                        <a:pt x="254" y="75"/>
                        <a:pt x="247" y="76"/>
                        <a:pt x="240" y="78"/>
                      </a:cubicBezTo>
                      <a:cubicBezTo>
                        <a:pt x="236" y="34"/>
                        <a:pt x="199" y="0"/>
                        <a:pt x="154" y="0"/>
                      </a:cubicBezTo>
                      <a:cubicBezTo>
                        <a:pt x="106" y="0"/>
                        <a:pt x="68" y="39"/>
                        <a:pt x="68" y="87"/>
                      </a:cubicBezTo>
                      <a:cubicBezTo>
                        <a:pt x="68" y="93"/>
                        <a:pt x="68" y="98"/>
                        <a:pt x="69" y="104"/>
                      </a:cubicBezTo>
                      <a:cubicBezTo>
                        <a:pt x="53" y="104"/>
                        <a:pt x="53" y="104"/>
                        <a:pt x="53" y="104"/>
                      </a:cubicBezTo>
                      <a:cubicBezTo>
                        <a:pt x="24" y="104"/>
                        <a:pt x="0" y="128"/>
                        <a:pt x="0" y="157"/>
                      </a:cubicBezTo>
                      <a:cubicBezTo>
                        <a:pt x="0" y="181"/>
                        <a:pt x="16" y="202"/>
                        <a:pt x="39" y="208"/>
                      </a:cubicBezTo>
                      <a:cubicBezTo>
                        <a:pt x="39" y="276"/>
                        <a:pt x="39" y="276"/>
                        <a:pt x="39" y="276"/>
                      </a:cubicBezTo>
                      <a:cubicBezTo>
                        <a:pt x="34" y="276"/>
                        <a:pt x="34" y="276"/>
                        <a:pt x="34" y="276"/>
                      </a:cubicBezTo>
                      <a:cubicBezTo>
                        <a:pt x="19" y="276"/>
                        <a:pt x="19" y="276"/>
                        <a:pt x="19" y="276"/>
                      </a:cubicBezTo>
                      <a:cubicBezTo>
                        <a:pt x="17" y="290"/>
                        <a:pt x="17" y="290"/>
                        <a:pt x="17" y="290"/>
                      </a:cubicBezTo>
                      <a:cubicBezTo>
                        <a:pt x="17" y="291"/>
                        <a:pt x="17" y="292"/>
                        <a:pt x="17" y="294"/>
                      </a:cubicBezTo>
                      <a:cubicBezTo>
                        <a:pt x="17" y="298"/>
                        <a:pt x="17" y="298"/>
                        <a:pt x="17" y="298"/>
                      </a:cubicBezTo>
                      <a:cubicBezTo>
                        <a:pt x="17" y="314"/>
                        <a:pt x="30" y="326"/>
                        <a:pt x="46" y="326"/>
                      </a:cubicBezTo>
                      <a:cubicBezTo>
                        <a:pt x="294" y="326"/>
                        <a:pt x="294" y="326"/>
                        <a:pt x="294" y="326"/>
                      </a:cubicBezTo>
                      <a:cubicBezTo>
                        <a:pt x="310" y="326"/>
                        <a:pt x="323" y="314"/>
                        <a:pt x="323" y="298"/>
                      </a:cubicBezTo>
                      <a:cubicBezTo>
                        <a:pt x="323" y="294"/>
                        <a:pt x="323" y="294"/>
                        <a:pt x="323" y="294"/>
                      </a:cubicBezTo>
                      <a:cubicBezTo>
                        <a:pt x="323" y="292"/>
                        <a:pt x="323" y="291"/>
                        <a:pt x="322" y="290"/>
                      </a:cubicBezTo>
                      <a:lnTo>
                        <a:pt x="320" y="276"/>
                      </a:lnTo>
                      <a:close/>
                      <a:moveTo>
                        <a:pt x="55" y="147"/>
                      </a:moveTo>
                      <a:cubicBezTo>
                        <a:pt x="55" y="144"/>
                        <a:pt x="58" y="141"/>
                        <a:pt x="61" y="141"/>
                      </a:cubicBezTo>
                      <a:cubicBezTo>
                        <a:pt x="279" y="141"/>
                        <a:pt x="279" y="141"/>
                        <a:pt x="279" y="141"/>
                      </a:cubicBezTo>
                      <a:cubicBezTo>
                        <a:pt x="282" y="141"/>
                        <a:pt x="285" y="144"/>
                        <a:pt x="285" y="147"/>
                      </a:cubicBezTo>
                      <a:cubicBezTo>
                        <a:pt x="285" y="276"/>
                        <a:pt x="285" y="276"/>
                        <a:pt x="285" y="276"/>
                      </a:cubicBezTo>
                      <a:cubicBezTo>
                        <a:pt x="212" y="276"/>
                        <a:pt x="212" y="276"/>
                        <a:pt x="212" y="276"/>
                      </a:cubicBezTo>
                      <a:cubicBezTo>
                        <a:pt x="197" y="276"/>
                        <a:pt x="197" y="276"/>
                        <a:pt x="197" y="276"/>
                      </a:cubicBezTo>
                      <a:cubicBezTo>
                        <a:pt x="197" y="279"/>
                        <a:pt x="197" y="279"/>
                        <a:pt x="197" y="279"/>
                      </a:cubicBezTo>
                      <a:cubicBezTo>
                        <a:pt x="143" y="279"/>
                        <a:pt x="143" y="279"/>
                        <a:pt x="143" y="279"/>
                      </a:cubicBezTo>
                      <a:cubicBezTo>
                        <a:pt x="143" y="276"/>
                        <a:pt x="143" y="276"/>
                        <a:pt x="143" y="276"/>
                      </a:cubicBezTo>
                      <a:cubicBezTo>
                        <a:pt x="128" y="276"/>
                        <a:pt x="128" y="276"/>
                        <a:pt x="128" y="276"/>
                      </a:cubicBezTo>
                      <a:cubicBezTo>
                        <a:pt x="55" y="276"/>
                        <a:pt x="55" y="276"/>
                        <a:pt x="55" y="276"/>
                      </a:cubicBezTo>
                      <a:lnTo>
                        <a:pt x="55" y="147"/>
                      </a:lnTo>
                      <a:close/>
                      <a:moveTo>
                        <a:pt x="306" y="298"/>
                      </a:moveTo>
                      <a:cubicBezTo>
                        <a:pt x="306" y="304"/>
                        <a:pt x="301" y="310"/>
                        <a:pt x="294" y="310"/>
                      </a:cubicBezTo>
                      <a:cubicBezTo>
                        <a:pt x="46" y="310"/>
                        <a:pt x="46" y="310"/>
                        <a:pt x="46" y="310"/>
                      </a:cubicBezTo>
                      <a:cubicBezTo>
                        <a:pt x="39" y="310"/>
                        <a:pt x="34" y="304"/>
                        <a:pt x="34" y="298"/>
                      </a:cubicBezTo>
                      <a:cubicBezTo>
                        <a:pt x="34" y="294"/>
                        <a:pt x="34" y="294"/>
                        <a:pt x="34" y="294"/>
                      </a:cubicBezTo>
                      <a:cubicBezTo>
                        <a:pt x="34" y="293"/>
                        <a:pt x="34" y="293"/>
                        <a:pt x="34" y="292"/>
                      </a:cubicBezTo>
                      <a:cubicBezTo>
                        <a:pt x="128" y="292"/>
                        <a:pt x="128" y="292"/>
                        <a:pt x="128" y="292"/>
                      </a:cubicBezTo>
                      <a:cubicBezTo>
                        <a:pt x="128" y="294"/>
                        <a:pt x="130" y="296"/>
                        <a:pt x="132" y="296"/>
                      </a:cubicBezTo>
                      <a:cubicBezTo>
                        <a:pt x="208" y="296"/>
                        <a:pt x="208" y="296"/>
                        <a:pt x="208" y="296"/>
                      </a:cubicBezTo>
                      <a:cubicBezTo>
                        <a:pt x="210" y="296"/>
                        <a:pt x="212" y="294"/>
                        <a:pt x="212" y="292"/>
                      </a:cubicBezTo>
                      <a:cubicBezTo>
                        <a:pt x="306" y="292"/>
                        <a:pt x="306" y="292"/>
                        <a:pt x="306" y="292"/>
                      </a:cubicBezTo>
                      <a:cubicBezTo>
                        <a:pt x="306" y="293"/>
                        <a:pt x="306" y="293"/>
                        <a:pt x="306" y="294"/>
                      </a:cubicBezTo>
                      <a:lnTo>
                        <a:pt x="306" y="2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en-US"/>
                </a:p>
              </p:txBody>
            </p:sp>
          </p:grpSp>
          <p:sp>
            <p:nvSpPr>
              <p:cNvPr id="33" name="Freeform 88"/>
              <p:cNvSpPr>
                <a:spLocks noEditPoints="1"/>
              </p:cNvSpPr>
              <p:nvPr userDrawn="1"/>
            </p:nvSpPr>
            <p:spPr bwMode="auto">
              <a:xfrm>
                <a:off x="10353" y="9348"/>
                <a:ext cx="513" cy="415"/>
              </a:xfrm>
              <a:custGeom>
                <a:avLst/>
                <a:gdLst>
                  <a:gd name="T0" fmla="*/ 102 w 152"/>
                  <a:gd name="T1" fmla="*/ 80 h 123"/>
                  <a:gd name="T2" fmla="*/ 116 w 152"/>
                  <a:gd name="T3" fmla="*/ 14 h 123"/>
                  <a:gd name="T4" fmla="*/ 116 w 152"/>
                  <a:gd name="T5" fmla="*/ 13 h 123"/>
                  <a:gd name="T6" fmla="*/ 104 w 152"/>
                  <a:gd name="T7" fmla="*/ 0 h 123"/>
                  <a:gd name="T8" fmla="*/ 103 w 152"/>
                  <a:gd name="T9" fmla="*/ 0 h 123"/>
                  <a:gd name="T10" fmla="*/ 50 w 152"/>
                  <a:gd name="T11" fmla="*/ 0 h 123"/>
                  <a:gd name="T12" fmla="*/ 36 w 152"/>
                  <a:gd name="T13" fmla="*/ 66 h 123"/>
                  <a:gd name="T14" fmla="*/ 103 w 152"/>
                  <a:gd name="T15" fmla="*/ 6 h 123"/>
                  <a:gd name="T16" fmla="*/ 108 w 152"/>
                  <a:gd name="T17" fmla="*/ 13 h 123"/>
                  <a:gd name="T18" fmla="*/ 103 w 152"/>
                  <a:gd name="T19" fmla="*/ 7 h 123"/>
                  <a:gd name="T20" fmla="*/ 41 w 152"/>
                  <a:gd name="T21" fmla="*/ 14 h 123"/>
                  <a:gd name="T22" fmla="*/ 99 w 152"/>
                  <a:gd name="T23" fmla="*/ 4 h 123"/>
                  <a:gd name="T24" fmla="*/ 101 w 152"/>
                  <a:gd name="T25" fmla="*/ 14 h 123"/>
                  <a:gd name="T26" fmla="*/ 108 w 152"/>
                  <a:gd name="T27" fmla="*/ 18 h 123"/>
                  <a:gd name="T28" fmla="*/ 111 w 152"/>
                  <a:gd name="T29" fmla="*/ 66 h 123"/>
                  <a:gd name="T30" fmla="*/ 50 w 152"/>
                  <a:gd name="T31" fmla="*/ 75 h 123"/>
                  <a:gd name="T32" fmla="*/ 41 w 152"/>
                  <a:gd name="T33" fmla="*/ 14 h 123"/>
                  <a:gd name="T34" fmla="*/ 116 w 152"/>
                  <a:gd name="T35" fmla="*/ 123 h 123"/>
                  <a:gd name="T36" fmla="*/ 36 w 152"/>
                  <a:gd name="T37" fmla="*/ 122 h 123"/>
                  <a:gd name="T38" fmla="*/ 112 w 152"/>
                  <a:gd name="T39" fmla="*/ 118 h 123"/>
                  <a:gd name="T40" fmla="*/ 125 w 152"/>
                  <a:gd name="T41" fmla="*/ 69 h 123"/>
                  <a:gd name="T42" fmla="*/ 101 w 152"/>
                  <a:gd name="T43" fmla="*/ 83 h 123"/>
                  <a:gd name="T44" fmla="*/ 31 w 152"/>
                  <a:gd name="T45" fmla="*/ 69 h 123"/>
                  <a:gd name="T46" fmla="*/ 0 w 152"/>
                  <a:gd name="T47" fmla="*/ 96 h 123"/>
                  <a:gd name="T48" fmla="*/ 33 w 152"/>
                  <a:gd name="T49" fmla="*/ 123 h 123"/>
                  <a:gd name="T50" fmla="*/ 40 w 152"/>
                  <a:gd name="T51" fmla="*/ 115 h 123"/>
                  <a:gd name="T52" fmla="*/ 120 w 152"/>
                  <a:gd name="T53" fmla="*/ 122 h 123"/>
                  <a:gd name="T54" fmla="*/ 125 w 152"/>
                  <a:gd name="T55" fmla="*/ 123 h 123"/>
                  <a:gd name="T56" fmla="*/ 125 w 152"/>
                  <a:gd name="T57" fmla="*/ 69 h 123"/>
                  <a:gd name="T58" fmla="*/ 93 w 152"/>
                  <a:gd name="T59" fmla="*/ 92 h 123"/>
                  <a:gd name="T60" fmla="*/ 93 w 152"/>
                  <a:gd name="T61" fmla="*/ 87 h 123"/>
                  <a:gd name="T62" fmla="*/ 107 w 152"/>
                  <a:gd name="T63" fmla="*/ 90 h 123"/>
                  <a:gd name="T64" fmla="*/ 116 w 152"/>
                  <a:gd name="T65" fmla="*/ 94 h 123"/>
                  <a:gd name="T66" fmla="*/ 116 w 152"/>
                  <a:gd name="T67" fmla="*/ 85 h 123"/>
                  <a:gd name="T68" fmla="*/ 116 w 152"/>
                  <a:gd name="T69" fmla="*/ 94 h 123"/>
                  <a:gd name="T70" fmla="*/ 50 w 152"/>
                  <a:gd name="T71" fmla="*/ 27 h 123"/>
                  <a:gd name="T72" fmla="*/ 105 w 152"/>
                  <a:gd name="T73" fmla="*/ 30 h 123"/>
                  <a:gd name="T74" fmla="*/ 50 w 152"/>
                  <a:gd name="T75" fmla="*/ 32 h 123"/>
                  <a:gd name="T76" fmla="*/ 48 w 152"/>
                  <a:gd name="T77" fmla="*/ 19 h 123"/>
                  <a:gd name="T78" fmla="*/ 91 w 152"/>
                  <a:gd name="T79" fmla="*/ 17 h 123"/>
                  <a:gd name="T80" fmla="*/ 91 w 152"/>
                  <a:gd name="T81" fmla="*/ 21 h 123"/>
                  <a:gd name="T82" fmla="*/ 48 w 152"/>
                  <a:gd name="T83" fmla="*/ 19 h 123"/>
                  <a:gd name="T84" fmla="*/ 50 w 152"/>
                  <a:gd name="T85" fmla="*/ 38 h 123"/>
                  <a:gd name="T86" fmla="*/ 105 w 152"/>
                  <a:gd name="T87" fmla="*/ 41 h 123"/>
                  <a:gd name="T88" fmla="*/ 50 w 152"/>
                  <a:gd name="T89" fmla="*/ 43 h 123"/>
                  <a:gd name="T90" fmla="*/ 48 w 152"/>
                  <a:gd name="T91" fmla="*/ 52 h 123"/>
                  <a:gd name="T92" fmla="*/ 102 w 152"/>
                  <a:gd name="T93" fmla="*/ 49 h 123"/>
                  <a:gd name="T94" fmla="*/ 102 w 152"/>
                  <a:gd name="T95" fmla="*/ 54 h 123"/>
                  <a:gd name="T96" fmla="*/ 48 w 152"/>
                  <a:gd name="T97" fmla="*/ 52 h 123"/>
                  <a:gd name="T98" fmla="*/ 50 w 152"/>
                  <a:gd name="T99" fmla="*/ 60 h 123"/>
                  <a:gd name="T100" fmla="*/ 105 w 152"/>
                  <a:gd name="T101" fmla="*/ 63 h 123"/>
                  <a:gd name="T102" fmla="*/ 50 w 152"/>
                  <a:gd name="T103" fmla="*/ 6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23">
                    <a:moveTo>
                      <a:pt x="50" y="80"/>
                    </a:moveTo>
                    <a:cubicBezTo>
                      <a:pt x="102" y="80"/>
                      <a:pt x="102" y="80"/>
                      <a:pt x="102" y="80"/>
                    </a:cubicBezTo>
                    <a:cubicBezTo>
                      <a:pt x="110" y="80"/>
                      <a:pt x="116" y="73"/>
                      <a:pt x="116" y="66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2"/>
                      <a:pt x="115" y="1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2" y="0"/>
                      <a:pt x="36" y="6"/>
                      <a:pt x="36" y="14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73"/>
                      <a:pt x="42" y="80"/>
                      <a:pt x="50" y="80"/>
                    </a:cubicBezTo>
                    <a:close/>
                    <a:moveTo>
                      <a:pt x="103" y="6"/>
                    </a:moveTo>
                    <a:cubicBezTo>
                      <a:pt x="110" y="13"/>
                      <a:pt x="110" y="13"/>
                      <a:pt x="110" y="13"/>
                    </a:cubicBezTo>
                    <a:cubicBezTo>
                      <a:pt x="109" y="13"/>
                      <a:pt x="109" y="13"/>
                      <a:pt x="108" y="13"/>
                    </a:cubicBezTo>
                    <a:cubicBezTo>
                      <a:pt x="107" y="13"/>
                      <a:pt x="106" y="12"/>
                      <a:pt x="105" y="11"/>
                    </a:cubicBezTo>
                    <a:cubicBezTo>
                      <a:pt x="104" y="10"/>
                      <a:pt x="103" y="9"/>
                      <a:pt x="103" y="7"/>
                    </a:cubicBezTo>
                    <a:cubicBezTo>
                      <a:pt x="103" y="7"/>
                      <a:pt x="103" y="7"/>
                      <a:pt x="103" y="6"/>
                    </a:cubicBezTo>
                    <a:close/>
                    <a:moveTo>
                      <a:pt x="41" y="14"/>
                    </a:moveTo>
                    <a:cubicBezTo>
                      <a:pt x="41" y="9"/>
                      <a:pt x="45" y="4"/>
                      <a:pt x="50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5"/>
                      <a:pt x="98" y="6"/>
                      <a:pt x="98" y="7"/>
                    </a:cubicBezTo>
                    <a:cubicBezTo>
                      <a:pt x="98" y="10"/>
                      <a:pt x="99" y="12"/>
                      <a:pt x="101" y="14"/>
                    </a:cubicBezTo>
                    <a:cubicBezTo>
                      <a:pt x="103" y="16"/>
                      <a:pt x="105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9" y="18"/>
                      <a:pt x="110" y="18"/>
                      <a:pt x="111" y="17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71"/>
                      <a:pt x="107" y="75"/>
                      <a:pt x="102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45" y="75"/>
                      <a:pt x="41" y="71"/>
                      <a:pt x="41" y="66"/>
                    </a:cubicBezTo>
                    <a:lnTo>
                      <a:pt x="41" y="14"/>
                    </a:lnTo>
                    <a:close/>
                    <a:moveTo>
                      <a:pt x="116" y="122"/>
                    </a:moveTo>
                    <a:cubicBezTo>
                      <a:pt x="116" y="122"/>
                      <a:pt x="116" y="123"/>
                      <a:pt x="116" y="123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6" y="123"/>
                      <a:pt x="36" y="122"/>
                      <a:pt x="36" y="122"/>
                    </a:cubicBezTo>
                    <a:cubicBezTo>
                      <a:pt x="36" y="120"/>
                      <a:pt x="38" y="118"/>
                      <a:pt x="40" y="11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4" y="118"/>
                      <a:pt x="116" y="120"/>
                      <a:pt x="116" y="122"/>
                    </a:cubicBezTo>
                    <a:close/>
                    <a:moveTo>
                      <a:pt x="125" y="69"/>
                    </a:moveTo>
                    <a:cubicBezTo>
                      <a:pt x="121" y="69"/>
                      <a:pt x="121" y="69"/>
                      <a:pt x="121" y="69"/>
                    </a:cubicBezTo>
                    <a:cubicBezTo>
                      <a:pt x="119" y="77"/>
                      <a:pt x="111" y="83"/>
                      <a:pt x="101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1" y="83"/>
                      <a:pt x="34" y="77"/>
                      <a:pt x="31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12" y="69"/>
                      <a:pt x="0" y="81"/>
                      <a:pt x="0" y="96"/>
                    </a:cubicBezTo>
                    <a:cubicBezTo>
                      <a:pt x="0" y="111"/>
                      <a:pt x="12" y="123"/>
                      <a:pt x="27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2" y="123"/>
                      <a:pt x="32" y="122"/>
                      <a:pt x="32" y="122"/>
                    </a:cubicBezTo>
                    <a:cubicBezTo>
                      <a:pt x="32" y="118"/>
                      <a:pt x="36" y="115"/>
                      <a:pt x="40" y="115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7" y="115"/>
                      <a:pt x="120" y="118"/>
                      <a:pt x="120" y="122"/>
                    </a:cubicBezTo>
                    <a:cubicBezTo>
                      <a:pt x="120" y="122"/>
                      <a:pt x="120" y="123"/>
                      <a:pt x="120" y="123"/>
                    </a:cubicBezTo>
                    <a:cubicBezTo>
                      <a:pt x="125" y="123"/>
                      <a:pt x="125" y="123"/>
                      <a:pt x="125" y="123"/>
                    </a:cubicBezTo>
                    <a:cubicBezTo>
                      <a:pt x="140" y="123"/>
                      <a:pt x="152" y="111"/>
                      <a:pt x="152" y="96"/>
                    </a:cubicBezTo>
                    <a:cubicBezTo>
                      <a:pt x="152" y="81"/>
                      <a:pt x="140" y="69"/>
                      <a:pt x="125" y="69"/>
                    </a:cubicBezTo>
                    <a:close/>
                    <a:moveTo>
                      <a:pt x="105" y="92"/>
                    </a:moveTo>
                    <a:cubicBezTo>
                      <a:pt x="93" y="92"/>
                      <a:pt x="93" y="92"/>
                      <a:pt x="93" y="92"/>
                    </a:cubicBezTo>
                    <a:cubicBezTo>
                      <a:pt x="92" y="92"/>
                      <a:pt x="91" y="91"/>
                      <a:pt x="91" y="90"/>
                    </a:cubicBezTo>
                    <a:cubicBezTo>
                      <a:pt x="91" y="88"/>
                      <a:pt x="92" y="87"/>
                      <a:pt x="93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7" y="88"/>
                      <a:pt x="107" y="90"/>
                    </a:cubicBezTo>
                    <a:cubicBezTo>
                      <a:pt x="107" y="91"/>
                      <a:pt x="106" y="92"/>
                      <a:pt x="105" y="92"/>
                    </a:cubicBezTo>
                    <a:close/>
                    <a:moveTo>
                      <a:pt x="116" y="94"/>
                    </a:moveTo>
                    <a:cubicBezTo>
                      <a:pt x="113" y="94"/>
                      <a:pt x="111" y="92"/>
                      <a:pt x="111" y="90"/>
                    </a:cubicBezTo>
                    <a:cubicBezTo>
                      <a:pt x="111" y="87"/>
                      <a:pt x="113" y="85"/>
                      <a:pt x="116" y="85"/>
                    </a:cubicBezTo>
                    <a:cubicBezTo>
                      <a:pt x="118" y="85"/>
                      <a:pt x="120" y="87"/>
                      <a:pt x="120" y="90"/>
                    </a:cubicBezTo>
                    <a:cubicBezTo>
                      <a:pt x="120" y="92"/>
                      <a:pt x="118" y="94"/>
                      <a:pt x="116" y="94"/>
                    </a:cubicBezTo>
                    <a:close/>
                    <a:moveTo>
                      <a:pt x="48" y="30"/>
                    </a:moveTo>
                    <a:cubicBezTo>
                      <a:pt x="48" y="29"/>
                      <a:pt x="49" y="27"/>
                      <a:pt x="50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4" y="27"/>
                      <a:pt x="105" y="29"/>
                      <a:pt x="105" y="30"/>
                    </a:cubicBezTo>
                    <a:cubicBezTo>
                      <a:pt x="105" y="31"/>
                      <a:pt x="104" y="32"/>
                      <a:pt x="102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9" y="32"/>
                      <a:pt x="48" y="31"/>
                      <a:pt x="48" y="30"/>
                    </a:cubicBezTo>
                    <a:close/>
                    <a:moveTo>
                      <a:pt x="48" y="19"/>
                    </a:moveTo>
                    <a:cubicBezTo>
                      <a:pt x="48" y="18"/>
                      <a:pt x="49" y="17"/>
                      <a:pt x="5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3" y="18"/>
                      <a:pt x="93" y="19"/>
                    </a:cubicBezTo>
                    <a:cubicBezTo>
                      <a:pt x="93" y="20"/>
                      <a:pt x="92" y="21"/>
                      <a:pt x="91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9" y="21"/>
                      <a:pt x="48" y="20"/>
                      <a:pt x="48" y="19"/>
                    </a:cubicBezTo>
                    <a:close/>
                    <a:moveTo>
                      <a:pt x="48" y="41"/>
                    </a:moveTo>
                    <a:cubicBezTo>
                      <a:pt x="48" y="39"/>
                      <a:pt x="49" y="38"/>
                      <a:pt x="50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4" y="38"/>
                      <a:pt x="105" y="39"/>
                      <a:pt x="105" y="41"/>
                    </a:cubicBezTo>
                    <a:cubicBezTo>
                      <a:pt x="105" y="42"/>
                      <a:pt x="104" y="43"/>
                      <a:pt x="102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49" y="43"/>
                      <a:pt x="48" y="42"/>
                      <a:pt x="48" y="41"/>
                    </a:cubicBezTo>
                    <a:close/>
                    <a:moveTo>
                      <a:pt x="48" y="52"/>
                    </a:moveTo>
                    <a:cubicBezTo>
                      <a:pt x="48" y="50"/>
                      <a:pt x="49" y="49"/>
                      <a:pt x="50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4" y="49"/>
                      <a:pt x="105" y="50"/>
                      <a:pt x="105" y="52"/>
                    </a:cubicBezTo>
                    <a:cubicBezTo>
                      <a:pt x="105" y="53"/>
                      <a:pt x="104" y="54"/>
                      <a:pt x="102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9" y="54"/>
                      <a:pt x="48" y="53"/>
                      <a:pt x="48" y="52"/>
                    </a:cubicBezTo>
                    <a:close/>
                    <a:moveTo>
                      <a:pt x="48" y="63"/>
                    </a:moveTo>
                    <a:cubicBezTo>
                      <a:pt x="48" y="61"/>
                      <a:pt x="49" y="60"/>
                      <a:pt x="50" y="60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104" y="60"/>
                      <a:pt x="105" y="61"/>
                      <a:pt x="105" y="63"/>
                    </a:cubicBezTo>
                    <a:cubicBezTo>
                      <a:pt x="105" y="64"/>
                      <a:pt x="104" y="65"/>
                      <a:pt x="102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65"/>
                      <a:pt x="48" y="64"/>
                      <a:pt x="4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>
              <a:off x="5198" y="7619"/>
              <a:ext cx="0" cy="239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10795" y="6523355"/>
            <a:ext cx="12210415" cy="92710"/>
          </a:xfrm>
          <a:prstGeom prst="rect">
            <a:avLst/>
          </a:prstGeom>
          <a:solidFill>
            <a:srgbClr val="E5322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7" name="图片 6" descr="新标志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7480" y="0"/>
            <a:ext cx="1874520" cy="5111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5240" y="6541770"/>
            <a:ext cx="121773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※ 版权所有</a:t>
            </a:r>
            <a:r>
              <a:rPr lang="en-US" altLang="zh-CN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@2005-2019 </a:t>
            </a:r>
            <a:r>
              <a:rPr lang="zh-CN" altLang="en-US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※ </a:t>
            </a:r>
            <a:r>
              <a:rPr lang="zh-CN" altLang="en-US" sz="1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</a:t>
            </a:r>
            <a:r>
              <a:rPr lang="zh-CN" altLang="en-US" sz="14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坐标软件集团，医疗软件行业领导者</a:t>
            </a:r>
            <a:endParaRPr lang="zh-CN" altLang="en-US" sz="1400" kern="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  <p:sp>
        <p:nvSpPr>
          <p:cNvPr id="11" name="燕尾形 10"/>
          <p:cNvSpPr/>
          <p:nvPr userDrawn="1"/>
        </p:nvSpPr>
        <p:spPr>
          <a:xfrm>
            <a:off x="635" y="-635"/>
            <a:ext cx="1119505" cy="560705"/>
          </a:xfrm>
          <a:prstGeom prst="chevron">
            <a:avLst/>
          </a:prstGeom>
          <a:solidFill>
            <a:srgbClr val="E7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/>
            <a:endParaRPr kumimoji="1" lang="zh-CN" altLang="en-US">
              <a:sym typeface="+mn-ea"/>
            </a:endParaRPr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4270" y="58420"/>
            <a:ext cx="5911850" cy="4552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rgbClr val="E7472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kumimoji="1" lang="en-US" altLang="zh-CN" strike="noStrike" noProof="1" dirty="0"/>
              <a:t>CLICK</a:t>
            </a:r>
            <a:r>
              <a:rPr kumimoji="1" lang="zh-CN" altLang="en-US" strike="noStrike" noProof="1" dirty="0"/>
              <a:t> </a:t>
            </a:r>
            <a:r>
              <a:rPr kumimoji="1" lang="en-US" altLang="zh-CN" strike="noStrike" noProof="1" dirty="0"/>
              <a:t>HERE</a:t>
            </a:r>
            <a:r>
              <a:rPr kumimoji="1" lang="zh-CN" altLang="en-US" strike="noStrike" noProof="1" dirty="0"/>
              <a:t> </a:t>
            </a:r>
            <a:r>
              <a:rPr kumimoji="1" lang="en-US" altLang="zh-CN" strike="noStrike" noProof="1" dirty="0"/>
              <a:t>TO</a:t>
            </a:r>
            <a:r>
              <a:rPr kumimoji="1" lang="zh-CN" altLang="en-US" strike="noStrike" noProof="1" dirty="0"/>
              <a:t> </a:t>
            </a:r>
            <a:r>
              <a:rPr kumimoji="1" lang="en-US" altLang="zh-CN" strike="noStrike" noProof="1" dirty="0"/>
              <a:t>ADD</a:t>
            </a:r>
            <a:r>
              <a:rPr kumimoji="1" lang="zh-CN" altLang="en-US" strike="noStrike" noProof="1" dirty="0"/>
              <a:t> </a:t>
            </a:r>
            <a:r>
              <a:rPr kumimoji="1" lang="en-US" altLang="zh-CN" strike="noStrike" noProof="1" dirty="0"/>
              <a:t>YOUR</a:t>
            </a:r>
            <a:r>
              <a:rPr kumimoji="1" lang="zh-CN" altLang="en-US" strike="noStrike" noProof="1" dirty="0"/>
              <a:t> </a:t>
            </a:r>
            <a:r>
              <a:rPr kumimoji="1" lang="en-US" altLang="zh-CN" strike="noStrike" noProof="1" dirty="0"/>
              <a:t>TITLE</a:t>
            </a:r>
            <a:endParaRPr kumimoji="1"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2049779"/>
            <a:ext cx="9144000" cy="1655763"/>
          </a:xfrm>
        </p:spPr>
        <p:txBody>
          <a:bodyPr>
            <a:normAutofit/>
          </a:bodyPr>
          <a:lstStyle/>
          <a:p>
            <a:pPr algn="ctr"/>
            <a:r>
              <a:rPr 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新版门诊医生工作讲解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4596765"/>
            <a:ext cx="9144000" cy="445770"/>
          </a:xfrm>
        </p:spPr>
        <p:txBody>
          <a:bodyPr/>
          <a:lstStyle/>
          <a:p>
            <a:pPr marL="0" indent="0" algn="l">
              <a:buNone/>
            </a:pPr>
            <a:r>
              <a:rPr lang="zh-CN" sz="2000" dirty="0">
                <a:solidFill>
                  <a:schemeClr val="bg1"/>
                </a:solidFill>
              </a:rPr>
              <a:t>模块研发：李锋     讲解人：程伟</a:t>
            </a:r>
            <a:endParaRPr lang="zh-CN" sz="2000" dirty="0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24400" y="5783580"/>
            <a:ext cx="2743200" cy="65913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fld id="{D997B5FA-0921-464F-AAE1-844C04324D75}" type="datetime2">
              <a:rPr lang="zh-CN" altLang="en-US" sz="140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</a:fld>
            <a:endParaRPr lang="zh-CN" altLang="en-US" sz="1400" smtClean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中国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· 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深圳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129915" y="1872933"/>
            <a:ext cx="7814310" cy="3112135"/>
            <a:chOff x="4929" y="2265"/>
            <a:chExt cx="12306" cy="4901"/>
          </a:xfrm>
        </p:grpSpPr>
        <p:grpSp>
          <p:nvGrpSpPr>
            <p:cNvPr id="14" name="组合 13"/>
            <p:cNvGrpSpPr/>
            <p:nvPr/>
          </p:nvGrpSpPr>
          <p:grpSpPr>
            <a:xfrm>
              <a:off x="4930" y="2265"/>
              <a:ext cx="5456" cy="2084"/>
              <a:chOff x="4930" y="2265"/>
              <a:chExt cx="5456" cy="208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930" y="2265"/>
                <a:ext cx="2084" cy="2084"/>
                <a:chOff x="5161" y="3577"/>
                <a:chExt cx="2084" cy="2084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 rot="0">
                  <a:off x="5161" y="3577"/>
                  <a:ext cx="2084" cy="2084"/>
                  <a:chOff x="1677608" y="2996952"/>
                  <a:chExt cx="1395643" cy="1395643"/>
                </a:xfrm>
              </p:grpSpPr>
              <p:sp>
                <p:nvSpPr>
                  <p:cNvPr id="10" name="Oval 60"/>
                  <p:cNvSpPr>
                    <a:spLocks noChangeAspect="1"/>
                  </p:cNvSpPr>
                  <p:nvPr/>
                </p:nvSpPr>
                <p:spPr>
                  <a:xfrm>
                    <a:off x="1677608" y="2996952"/>
                    <a:ext cx="1395643" cy="1395643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bg1">
                          <a:lumMod val="81000"/>
                        </a:schemeClr>
                      </a:gs>
                      <a:gs pos="0">
                        <a:schemeClr val="bg1">
                          <a:lumMod val="99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317500" dist="1143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10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Oval 29"/>
                  <p:cNvSpPr>
                    <a:spLocks noChangeAspect="1"/>
                  </p:cNvSpPr>
                  <p:nvPr/>
                </p:nvSpPr>
                <p:spPr>
                  <a:xfrm>
                    <a:off x="1850114" y="3169458"/>
                    <a:ext cx="1050630" cy="1050630"/>
                  </a:xfrm>
                  <a:prstGeom prst="ellipse">
                    <a:avLst/>
                  </a:prstGeom>
                  <a:solidFill>
                    <a:srgbClr val="E8504A"/>
                  </a:solidFill>
                  <a:ln w="120650">
                    <a:gradFill flip="none" rotWithShape="1">
                      <a:gsLst>
                        <a:gs pos="0">
                          <a:schemeClr val="bg1">
                            <a:lumMod val="78000"/>
                          </a:schemeClr>
                        </a:gs>
                        <a:gs pos="100000">
                          <a:schemeClr val="bg1">
                            <a:lumMod val="98000"/>
                          </a:schemeClr>
                        </a:gs>
                      </a:gsLst>
                      <a:lin ang="5400000" scaled="1"/>
                      <a:tileRect/>
                    </a:gradFill>
                  </a:ln>
                  <a:effectLst>
                    <a:innerShdw blurRad="330200" dist="165100" dir="16200000">
                      <a:prstClr val="black">
                        <a:alpha val="53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21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IN-BoldItalic" pitchFamily="50" charset="0"/>
                    </a:endParaRPr>
                  </a:p>
                </p:txBody>
              </p:sp>
            </p:grpSp>
            <p:sp>
              <p:nvSpPr>
                <p:cNvPr id="12" name="KSO_Shape"/>
                <p:cNvSpPr/>
                <p:nvPr/>
              </p:nvSpPr>
              <p:spPr bwMode="auto">
                <a:xfrm>
                  <a:off x="5766" y="4288"/>
                  <a:ext cx="875" cy="663"/>
                </a:xfrm>
                <a:custGeom>
                  <a:avLst/>
                  <a:gdLst>
                    <a:gd name="T0" fmla="*/ 104753 w 3040062"/>
                    <a:gd name="T1" fmla="*/ 1241540 h 2303463"/>
                    <a:gd name="T2" fmla="*/ 251725 w 3040062"/>
                    <a:gd name="T3" fmla="*/ 1260899 h 2303463"/>
                    <a:gd name="T4" fmla="*/ 265692 w 3040062"/>
                    <a:gd name="T5" fmla="*/ 1110467 h 2303463"/>
                    <a:gd name="T6" fmla="*/ 844867 w 3040062"/>
                    <a:gd name="T7" fmla="*/ 970596 h 2303463"/>
                    <a:gd name="T8" fmla="*/ 870584 w 3040062"/>
                    <a:gd name="T9" fmla="*/ 987377 h 2303463"/>
                    <a:gd name="T10" fmla="*/ 872172 w 3040062"/>
                    <a:gd name="T11" fmla="*/ 1402771 h 2303463"/>
                    <a:gd name="T12" fmla="*/ 848359 w 3040062"/>
                    <a:gd name="T13" fmla="*/ 1421768 h 2303463"/>
                    <a:gd name="T14" fmla="*/ 615315 w 3040062"/>
                    <a:gd name="T15" fmla="*/ 1415119 h 2303463"/>
                    <a:gd name="T16" fmla="*/ 603250 w 3040062"/>
                    <a:gd name="T17" fmla="*/ 1002891 h 2303463"/>
                    <a:gd name="T18" fmla="*/ 617855 w 3040062"/>
                    <a:gd name="T19" fmla="*/ 975662 h 2303463"/>
                    <a:gd name="T20" fmla="*/ 1240437 w 3040062"/>
                    <a:gd name="T21" fmla="*/ 749300 h 2303463"/>
                    <a:gd name="T22" fmla="*/ 1265867 w 3040062"/>
                    <a:gd name="T23" fmla="*/ 766421 h 2303463"/>
                    <a:gd name="T24" fmla="*/ 1267138 w 3040062"/>
                    <a:gd name="T25" fmla="*/ 1402743 h 2303463"/>
                    <a:gd name="T26" fmla="*/ 1243616 w 3040062"/>
                    <a:gd name="T27" fmla="*/ 1421766 h 2303463"/>
                    <a:gd name="T28" fmla="*/ 1010298 w 3040062"/>
                    <a:gd name="T29" fmla="*/ 1415108 h 2303463"/>
                    <a:gd name="T30" fmla="*/ 998537 w 3040062"/>
                    <a:gd name="T31" fmla="*/ 782273 h 2303463"/>
                    <a:gd name="T32" fmla="*/ 1012841 w 3040062"/>
                    <a:gd name="T33" fmla="*/ 755007 h 2303463"/>
                    <a:gd name="T34" fmla="*/ 2175011 w 3040062"/>
                    <a:gd name="T35" fmla="*/ 666432 h 2303463"/>
                    <a:gd name="T36" fmla="*/ 2235666 w 3040062"/>
                    <a:gd name="T37" fmla="*/ 692135 h 2303463"/>
                    <a:gd name="T38" fmla="*/ 2277268 w 3040062"/>
                    <a:gd name="T39" fmla="*/ 742271 h 2303463"/>
                    <a:gd name="T40" fmla="*/ 2290605 w 3040062"/>
                    <a:gd name="T41" fmla="*/ 1286150 h 2303463"/>
                    <a:gd name="T42" fmla="*/ 2948603 w 3040062"/>
                    <a:gd name="T43" fmla="*/ 1365796 h 2303463"/>
                    <a:gd name="T44" fmla="*/ 3005765 w 3040062"/>
                    <a:gd name="T45" fmla="*/ 1408316 h 2303463"/>
                    <a:gd name="T46" fmla="*/ 3036887 w 3040062"/>
                    <a:gd name="T47" fmla="*/ 1473366 h 2303463"/>
                    <a:gd name="T48" fmla="*/ 3035616 w 3040062"/>
                    <a:gd name="T49" fmla="*/ 2191451 h 2303463"/>
                    <a:gd name="T50" fmla="*/ 3001319 w 3040062"/>
                    <a:gd name="T51" fmla="*/ 2254597 h 2303463"/>
                    <a:gd name="T52" fmla="*/ 2941934 w 3040062"/>
                    <a:gd name="T53" fmla="*/ 2294578 h 2303463"/>
                    <a:gd name="T54" fmla="*/ 2171200 w 3040062"/>
                    <a:gd name="T55" fmla="*/ 2303146 h 2303463"/>
                    <a:gd name="T56" fmla="*/ 2113403 w 3040062"/>
                    <a:gd name="T57" fmla="*/ 2292040 h 2303463"/>
                    <a:gd name="T58" fmla="*/ 1552263 w 3040062"/>
                    <a:gd name="T59" fmla="*/ 1741815 h 2303463"/>
                    <a:gd name="T60" fmla="*/ 1526223 w 3040062"/>
                    <a:gd name="T61" fmla="*/ 1686919 h 2303463"/>
                    <a:gd name="T62" fmla="*/ 1529081 w 3040062"/>
                    <a:gd name="T63" fmla="*/ 1626946 h 2303463"/>
                    <a:gd name="T64" fmla="*/ 1560520 w 3040062"/>
                    <a:gd name="T65" fmla="*/ 1574272 h 2303463"/>
                    <a:gd name="T66" fmla="*/ 1612919 w 3040062"/>
                    <a:gd name="T67" fmla="*/ 1542858 h 2303463"/>
                    <a:gd name="T68" fmla="*/ 1673891 w 3040062"/>
                    <a:gd name="T69" fmla="*/ 1539685 h 2303463"/>
                    <a:gd name="T70" fmla="*/ 1728513 w 3040062"/>
                    <a:gd name="T71" fmla="*/ 1565705 h 2303463"/>
                    <a:gd name="T72" fmla="*/ 2024167 w 3040062"/>
                    <a:gd name="T73" fmla="*/ 760992 h 2303463"/>
                    <a:gd name="T74" fmla="*/ 2057829 w 3040062"/>
                    <a:gd name="T75" fmla="*/ 704828 h 2303463"/>
                    <a:gd name="T76" fmla="*/ 2113721 w 3040062"/>
                    <a:gd name="T77" fmla="*/ 670875 h 2303463"/>
                    <a:gd name="T78" fmla="*/ 1640947 w 3040062"/>
                    <a:gd name="T79" fmla="*/ 485773 h 2303463"/>
                    <a:gd name="T80" fmla="*/ 1662436 w 3040062"/>
                    <a:gd name="T81" fmla="*/ 507334 h 2303463"/>
                    <a:gd name="T82" fmla="*/ 1658328 w 3040062"/>
                    <a:gd name="T83" fmla="*/ 1408133 h 2303463"/>
                    <a:gd name="T84" fmla="*/ 1631151 w 3040062"/>
                    <a:gd name="T85" fmla="*/ 1422401 h 2303463"/>
                    <a:gd name="T86" fmla="*/ 1401409 w 3040062"/>
                    <a:gd name="T87" fmla="*/ 1410669 h 2303463"/>
                    <a:gd name="T88" fmla="*/ 1394457 w 3040062"/>
                    <a:gd name="T89" fmla="*/ 510505 h 2303463"/>
                    <a:gd name="T90" fmla="*/ 1413734 w 3040062"/>
                    <a:gd name="T91" fmla="*/ 486725 h 2303463"/>
                    <a:gd name="T92" fmla="*/ 2856582 w 3040062"/>
                    <a:gd name="T93" fmla="*/ 2539 h 2303463"/>
                    <a:gd name="T94" fmla="*/ 2942924 w 3040062"/>
                    <a:gd name="T95" fmla="*/ 45384 h 2303463"/>
                    <a:gd name="T96" fmla="*/ 3001649 w 3040062"/>
                    <a:gd name="T97" fmla="*/ 130121 h 2303463"/>
                    <a:gd name="T98" fmla="*/ 3021012 w 3040062"/>
                    <a:gd name="T99" fmla="*/ 1276768 h 2303463"/>
                    <a:gd name="T100" fmla="*/ 2944193 w 3040062"/>
                    <a:gd name="T101" fmla="*/ 1247252 h 2303463"/>
                    <a:gd name="T102" fmla="*/ 374889 w 3040062"/>
                    <a:gd name="T103" fmla="*/ 1959424 h 2303463"/>
                    <a:gd name="T104" fmla="*/ 127291 w 3040062"/>
                    <a:gd name="T105" fmla="*/ 2259336 h 2303463"/>
                    <a:gd name="T106" fmla="*/ 50472 w 3040062"/>
                    <a:gd name="T107" fmla="*/ 2198402 h 2303463"/>
                    <a:gd name="T108" fmla="*/ 6349 w 3040062"/>
                    <a:gd name="T109" fmla="*/ 2100970 h 2303463"/>
                    <a:gd name="T110" fmla="*/ 3809 w 3040062"/>
                    <a:gd name="T111" fmla="*/ 183438 h 2303463"/>
                    <a:gd name="T112" fmla="*/ 44441 w 3040062"/>
                    <a:gd name="T113" fmla="*/ 83468 h 2303463"/>
                    <a:gd name="T114" fmla="*/ 118720 w 3040062"/>
                    <a:gd name="T115" fmla="*/ 17773 h 2303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40062" h="2303463">
                      <a:moveTo>
                        <a:pt x="124116" y="1098725"/>
                      </a:moveTo>
                      <a:lnTo>
                        <a:pt x="120307" y="1099042"/>
                      </a:lnTo>
                      <a:lnTo>
                        <a:pt x="116498" y="1099994"/>
                      </a:lnTo>
                      <a:lnTo>
                        <a:pt x="113324" y="1101898"/>
                      </a:lnTo>
                      <a:lnTo>
                        <a:pt x="110467" y="1104120"/>
                      </a:lnTo>
                      <a:lnTo>
                        <a:pt x="108245" y="1107294"/>
                      </a:lnTo>
                      <a:lnTo>
                        <a:pt x="106340" y="1110467"/>
                      </a:lnTo>
                      <a:lnTo>
                        <a:pt x="105071" y="1114276"/>
                      </a:lnTo>
                      <a:lnTo>
                        <a:pt x="104753" y="1118084"/>
                      </a:lnTo>
                      <a:lnTo>
                        <a:pt x="104753" y="1241540"/>
                      </a:lnTo>
                      <a:lnTo>
                        <a:pt x="105071" y="1245348"/>
                      </a:lnTo>
                      <a:lnTo>
                        <a:pt x="106340" y="1249157"/>
                      </a:lnTo>
                      <a:lnTo>
                        <a:pt x="108245" y="1252330"/>
                      </a:lnTo>
                      <a:lnTo>
                        <a:pt x="110467" y="1255187"/>
                      </a:lnTo>
                      <a:lnTo>
                        <a:pt x="113324" y="1257726"/>
                      </a:lnTo>
                      <a:lnTo>
                        <a:pt x="116498" y="1259312"/>
                      </a:lnTo>
                      <a:lnTo>
                        <a:pt x="120307" y="1260899"/>
                      </a:lnTo>
                      <a:lnTo>
                        <a:pt x="124116" y="1261217"/>
                      </a:lnTo>
                      <a:lnTo>
                        <a:pt x="247598" y="1261217"/>
                      </a:lnTo>
                      <a:lnTo>
                        <a:pt x="251725" y="1260899"/>
                      </a:lnTo>
                      <a:lnTo>
                        <a:pt x="255216" y="1259312"/>
                      </a:lnTo>
                      <a:lnTo>
                        <a:pt x="258708" y="1257726"/>
                      </a:lnTo>
                      <a:lnTo>
                        <a:pt x="261565" y="1255187"/>
                      </a:lnTo>
                      <a:lnTo>
                        <a:pt x="264105" y="1252330"/>
                      </a:lnTo>
                      <a:lnTo>
                        <a:pt x="265692" y="1249157"/>
                      </a:lnTo>
                      <a:lnTo>
                        <a:pt x="266644" y="1245348"/>
                      </a:lnTo>
                      <a:lnTo>
                        <a:pt x="266961" y="1241540"/>
                      </a:lnTo>
                      <a:lnTo>
                        <a:pt x="266961" y="1118084"/>
                      </a:lnTo>
                      <a:lnTo>
                        <a:pt x="266644" y="1114276"/>
                      </a:lnTo>
                      <a:lnTo>
                        <a:pt x="265692" y="1110467"/>
                      </a:lnTo>
                      <a:lnTo>
                        <a:pt x="264105" y="1107294"/>
                      </a:lnTo>
                      <a:lnTo>
                        <a:pt x="261565" y="1104120"/>
                      </a:lnTo>
                      <a:lnTo>
                        <a:pt x="258708" y="1101898"/>
                      </a:lnTo>
                      <a:lnTo>
                        <a:pt x="255216" y="1099994"/>
                      </a:lnTo>
                      <a:lnTo>
                        <a:pt x="251725" y="1099042"/>
                      </a:lnTo>
                      <a:lnTo>
                        <a:pt x="247598" y="1098725"/>
                      </a:lnTo>
                      <a:lnTo>
                        <a:pt x="124116" y="1098725"/>
                      </a:lnTo>
                      <a:close/>
                      <a:moveTo>
                        <a:pt x="636270" y="969963"/>
                      </a:moveTo>
                      <a:lnTo>
                        <a:pt x="841692" y="969963"/>
                      </a:lnTo>
                      <a:lnTo>
                        <a:pt x="844867" y="970596"/>
                      </a:lnTo>
                      <a:lnTo>
                        <a:pt x="848359" y="970913"/>
                      </a:lnTo>
                      <a:lnTo>
                        <a:pt x="851534" y="971546"/>
                      </a:lnTo>
                      <a:lnTo>
                        <a:pt x="854709" y="972813"/>
                      </a:lnTo>
                      <a:lnTo>
                        <a:pt x="857567" y="974396"/>
                      </a:lnTo>
                      <a:lnTo>
                        <a:pt x="860107" y="975662"/>
                      </a:lnTo>
                      <a:lnTo>
                        <a:pt x="862647" y="977878"/>
                      </a:lnTo>
                      <a:lnTo>
                        <a:pt x="865187" y="979778"/>
                      </a:lnTo>
                      <a:lnTo>
                        <a:pt x="867092" y="982311"/>
                      </a:lnTo>
                      <a:lnTo>
                        <a:pt x="868997" y="984844"/>
                      </a:lnTo>
                      <a:lnTo>
                        <a:pt x="870584" y="987377"/>
                      </a:lnTo>
                      <a:lnTo>
                        <a:pt x="872172" y="990226"/>
                      </a:lnTo>
                      <a:lnTo>
                        <a:pt x="873124" y="993076"/>
                      </a:lnTo>
                      <a:lnTo>
                        <a:pt x="873760" y="996242"/>
                      </a:lnTo>
                      <a:lnTo>
                        <a:pt x="874712" y="999725"/>
                      </a:lnTo>
                      <a:lnTo>
                        <a:pt x="874712" y="1002891"/>
                      </a:lnTo>
                      <a:lnTo>
                        <a:pt x="874712" y="1389790"/>
                      </a:lnTo>
                      <a:lnTo>
                        <a:pt x="874712" y="1393273"/>
                      </a:lnTo>
                      <a:lnTo>
                        <a:pt x="873760" y="1396439"/>
                      </a:lnTo>
                      <a:lnTo>
                        <a:pt x="873124" y="1399605"/>
                      </a:lnTo>
                      <a:lnTo>
                        <a:pt x="872172" y="1402771"/>
                      </a:lnTo>
                      <a:lnTo>
                        <a:pt x="870584" y="1405304"/>
                      </a:lnTo>
                      <a:lnTo>
                        <a:pt x="868997" y="1408154"/>
                      </a:lnTo>
                      <a:lnTo>
                        <a:pt x="867092" y="1410686"/>
                      </a:lnTo>
                      <a:lnTo>
                        <a:pt x="865187" y="1413219"/>
                      </a:lnTo>
                      <a:lnTo>
                        <a:pt x="862647" y="1415119"/>
                      </a:lnTo>
                      <a:lnTo>
                        <a:pt x="860107" y="1417019"/>
                      </a:lnTo>
                      <a:lnTo>
                        <a:pt x="857567" y="1418602"/>
                      </a:lnTo>
                      <a:lnTo>
                        <a:pt x="854709" y="1420185"/>
                      </a:lnTo>
                      <a:lnTo>
                        <a:pt x="851534" y="1421135"/>
                      </a:lnTo>
                      <a:lnTo>
                        <a:pt x="848359" y="1421768"/>
                      </a:lnTo>
                      <a:lnTo>
                        <a:pt x="844867" y="1422401"/>
                      </a:lnTo>
                      <a:lnTo>
                        <a:pt x="841692" y="1422401"/>
                      </a:lnTo>
                      <a:lnTo>
                        <a:pt x="636270" y="1422401"/>
                      </a:lnTo>
                      <a:lnTo>
                        <a:pt x="632777" y="1422401"/>
                      </a:lnTo>
                      <a:lnTo>
                        <a:pt x="629920" y="1421768"/>
                      </a:lnTo>
                      <a:lnTo>
                        <a:pt x="626745" y="1421135"/>
                      </a:lnTo>
                      <a:lnTo>
                        <a:pt x="623570" y="1420185"/>
                      </a:lnTo>
                      <a:lnTo>
                        <a:pt x="620713" y="1418602"/>
                      </a:lnTo>
                      <a:lnTo>
                        <a:pt x="617855" y="1417019"/>
                      </a:lnTo>
                      <a:lnTo>
                        <a:pt x="615315" y="1415119"/>
                      </a:lnTo>
                      <a:lnTo>
                        <a:pt x="613093" y="1413219"/>
                      </a:lnTo>
                      <a:lnTo>
                        <a:pt x="610870" y="1410686"/>
                      </a:lnTo>
                      <a:lnTo>
                        <a:pt x="608965" y="1408154"/>
                      </a:lnTo>
                      <a:lnTo>
                        <a:pt x="607378" y="1405304"/>
                      </a:lnTo>
                      <a:lnTo>
                        <a:pt x="606108" y="1402771"/>
                      </a:lnTo>
                      <a:lnTo>
                        <a:pt x="605155" y="1399605"/>
                      </a:lnTo>
                      <a:lnTo>
                        <a:pt x="603885" y="1396439"/>
                      </a:lnTo>
                      <a:lnTo>
                        <a:pt x="603568" y="1393273"/>
                      </a:lnTo>
                      <a:lnTo>
                        <a:pt x="603250" y="1389790"/>
                      </a:lnTo>
                      <a:lnTo>
                        <a:pt x="603250" y="1002891"/>
                      </a:lnTo>
                      <a:lnTo>
                        <a:pt x="603568" y="999725"/>
                      </a:lnTo>
                      <a:lnTo>
                        <a:pt x="603885" y="996242"/>
                      </a:lnTo>
                      <a:lnTo>
                        <a:pt x="605155" y="993076"/>
                      </a:lnTo>
                      <a:lnTo>
                        <a:pt x="606108" y="990226"/>
                      </a:lnTo>
                      <a:lnTo>
                        <a:pt x="607378" y="987377"/>
                      </a:lnTo>
                      <a:lnTo>
                        <a:pt x="608965" y="984844"/>
                      </a:lnTo>
                      <a:lnTo>
                        <a:pt x="610870" y="982311"/>
                      </a:lnTo>
                      <a:lnTo>
                        <a:pt x="613093" y="979778"/>
                      </a:lnTo>
                      <a:lnTo>
                        <a:pt x="615315" y="977878"/>
                      </a:lnTo>
                      <a:lnTo>
                        <a:pt x="617855" y="975662"/>
                      </a:lnTo>
                      <a:lnTo>
                        <a:pt x="620713" y="974396"/>
                      </a:lnTo>
                      <a:lnTo>
                        <a:pt x="623570" y="972813"/>
                      </a:lnTo>
                      <a:lnTo>
                        <a:pt x="626745" y="971546"/>
                      </a:lnTo>
                      <a:lnTo>
                        <a:pt x="629920" y="970913"/>
                      </a:lnTo>
                      <a:lnTo>
                        <a:pt x="632777" y="970596"/>
                      </a:lnTo>
                      <a:lnTo>
                        <a:pt x="636270" y="969963"/>
                      </a:lnTo>
                      <a:close/>
                      <a:moveTo>
                        <a:pt x="1027781" y="749300"/>
                      </a:moveTo>
                      <a:lnTo>
                        <a:pt x="1031278" y="749300"/>
                      </a:lnTo>
                      <a:lnTo>
                        <a:pt x="1236940" y="749300"/>
                      </a:lnTo>
                      <a:lnTo>
                        <a:pt x="1240437" y="749300"/>
                      </a:lnTo>
                      <a:lnTo>
                        <a:pt x="1243616" y="750251"/>
                      </a:lnTo>
                      <a:lnTo>
                        <a:pt x="1246476" y="750885"/>
                      </a:lnTo>
                      <a:lnTo>
                        <a:pt x="1249655" y="751837"/>
                      </a:lnTo>
                      <a:lnTo>
                        <a:pt x="1252516" y="753105"/>
                      </a:lnTo>
                      <a:lnTo>
                        <a:pt x="1255377" y="755007"/>
                      </a:lnTo>
                      <a:lnTo>
                        <a:pt x="1257920" y="756592"/>
                      </a:lnTo>
                      <a:lnTo>
                        <a:pt x="1260145" y="758812"/>
                      </a:lnTo>
                      <a:lnTo>
                        <a:pt x="1262370" y="761348"/>
                      </a:lnTo>
                      <a:lnTo>
                        <a:pt x="1264595" y="763567"/>
                      </a:lnTo>
                      <a:lnTo>
                        <a:pt x="1265867" y="766421"/>
                      </a:lnTo>
                      <a:lnTo>
                        <a:pt x="1267138" y="769274"/>
                      </a:lnTo>
                      <a:lnTo>
                        <a:pt x="1268410" y="772445"/>
                      </a:lnTo>
                      <a:lnTo>
                        <a:pt x="1269363" y="775615"/>
                      </a:lnTo>
                      <a:lnTo>
                        <a:pt x="1269681" y="778786"/>
                      </a:lnTo>
                      <a:lnTo>
                        <a:pt x="1269999" y="782273"/>
                      </a:lnTo>
                      <a:lnTo>
                        <a:pt x="1269999" y="1389744"/>
                      </a:lnTo>
                      <a:lnTo>
                        <a:pt x="1269681" y="1393231"/>
                      </a:lnTo>
                      <a:lnTo>
                        <a:pt x="1269363" y="1396402"/>
                      </a:lnTo>
                      <a:lnTo>
                        <a:pt x="1268410" y="1399572"/>
                      </a:lnTo>
                      <a:lnTo>
                        <a:pt x="1267138" y="1402743"/>
                      </a:lnTo>
                      <a:lnTo>
                        <a:pt x="1265867" y="1405279"/>
                      </a:lnTo>
                      <a:lnTo>
                        <a:pt x="1264595" y="1408133"/>
                      </a:lnTo>
                      <a:lnTo>
                        <a:pt x="1262370" y="1410669"/>
                      </a:lnTo>
                      <a:lnTo>
                        <a:pt x="1260145" y="1413206"/>
                      </a:lnTo>
                      <a:lnTo>
                        <a:pt x="1257920" y="1415108"/>
                      </a:lnTo>
                      <a:lnTo>
                        <a:pt x="1255377" y="1417010"/>
                      </a:lnTo>
                      <a:lnTo>
                        <a:pt x="1252516" y="1418595"/>
                      </a:lnTo>
                      <a:lnTo>
                        <a:pt x="1249655" y="1420181"/>
                      </a:lnTo>
                      <a:lnTo>
                        <a:pt x="1246476" y="1421132"/>
                      </a:lnTo>
                      <a:lnTo>
                        <a:pt x="1243616" y="1421766"/>
                      </a:lnTo>
                      <a:lnTo>
                        <a:pt x="1240437" y="1422400"/>
                      </a:lnTo>
                      <a:lnTo>
                        <a:pt x="1236940" y="1422400"/>
                      </a:lnTo>
                      <a:lnTo>
                        <a:pt x="1031278" y="1422400"/>
                      </a:lnTo>
                      <a:lnTo>
                        <a:pt x="1027781" y="1422400"/>
                      </a:lnTo>
                      <a:lnTo>
                        <a:pt x="1024602" y="1421766"/>
                      </a:lnTo>
                      <a:lnTo>
                        <a:pt x="1021424" y="1421132"/>
                      </a:lnTo>
                      <a:lnTo>
                        <a:pt x="1018245" y="1420181"/>
                      </a:lnTo>
                      <a:lnTo>
                        <a:pt x="1015384" y="1418595"/>
                      </a:lnTo>
                      <a:lnTo>
                        <a:pt x="1012841" y="1417010"/>
                      </a:lnTo>
                      <a:lnTo>
                        <a:pt x="1010298" y="1415108"/>
                      </a:lnTo>
                      <a:lnTo>
                        <a:pt x="1007755" y="1413206"/>
                      </a:lnTo>
                      <a:lnTo>
                        <a:pt x="1005848" y="1410669"/>
                      </a:lnTo>
                      <a:lnTo>
                        <a:pt x="1003941" y="1408133"/>
                      </a:lnTo>
                      <a:lnTo>
                        <a:pt x="1002351" y="1405279"/>
                      </a:lnTo>
                      <a:lnTo>
                        <a:pt x="1000762" y="1402743"/>
                      </a:lnTo>
                      <a:lnTo>
                        <a:pt x="999808" y="1399572"/>
                      </a:lnTo>
                      <a:lnTo>
                        <a:pt x="999173" y="1396402"/>
                      </a:lnTo>
                      <a:lnTo>
                        <a:pt x="998537" y="1393231"/>
                      </a:lnTo>
                      <a:lnTo>
                        <a:pt x="998537" y="1389744"/>
                      </a:lnTo>
                      <a:lnTo>
                        <a:pt x="998537" y="782273"/>
                      </a:lnTo>
                      <a:lnTo>
                        <a:pt x="998537" y="778786"/>
                      </a:lnTo>
                      <a:lnTo>
                        <a:pt x="999173" y="775615"/>
                      </a:lnTo>
                      <a:lnTo>
                        <a:pt x="999808" y="772445"/>
                      </a:lnTo>
                      <a:lnTo>
                        <a:pt x="1000762" y="769274"/>
                      </a:lnTo>
                      <a:lnTo>
                        <a:pt x="1002351" y="766421"/>
                      </a:lnTo>
                      <a:lnTo>
                        <a:pt x="1003941" y="763567"/>
                      </a:lnTo>
                      <a:lnTo>
                        <a:pt x="1005848" y="761348"/>
                      </a:lnTo>
                      <a:lnTo>
                        <a:pt x="1007755" y="758812"/>
                      </a:lnTo>
                      <a:lnTo>
                        <a:pt x="1010298" y="756592"/>
                      </a:lnTo>
                      <a:lnTo>
                        <a:pt x="1012841" y="755007"/>
                      </a:lnTo>
                      <a:lnTo>
                        <a:pt x="1015384" y="753105"/>
                      </a:lnTo>
                      <a:lnTo>
                        <a:pt x="1018245" y="751837"/>
                      </a:lnTo>
                      <a:lnTo>
                        <a:pt x="1021424" y="750885"/>
                      </a:lnTo>
                      <a:lnTo>
                        <a:pt x="1024602" y="750251"/>
                      </a:lnTo>
                      <a:lnTo>
                        <a:pt x="1027781" y="749300"/>
                      </a:lnTo>
                      <a:close/>
                      <a:moveTo>
                        <a:pt x="2147065" y="665163"/>
                      </a:moveTo>
                      <a:lnTo>
                        <a:pt x="2154052" y="665163"/>
                      </a:lnTo>
                      <a:lnTo>
                        <a:pt x="2161038" y="665163"/>
                      </a:lnTo>
                      <a:lnTo>
                        <a:pt x="2168025" y="665798"/>
                      </a:lnTo>
                      <a:lnTo>
                        <a:pt x="2175011" y="666432"/>
                      </a:lnTo>
                      <a:lnTo>
                        <a:pt x="2181680" y="667702"/>
                      </a:lnTo>
                      <a:lnTo>
                        <a:pt x="2188349" y="669288"/>
                      </a:lnTo>
                      <a:lnTo>
                        <a:pt x="2194700" y="670875"/>
                      </a:lnTo>
                      <a:lnTo>
                        <a:pt x="2201369" y="673413"/>
                      </a:lnTo>
                      <a:lnTo>
                        <a:pt x="2207085" y="675952"/>
                      </a:lnTo>
                      <a:lnTo>
                        <a:pt x="2213437" y="678173"/>
                      </a:lnTo>
                      <a:lnTo>
                        <a:pt x="2219471" y="681346"/>
                      </a:lnTo>
                      <a:lnTo>
                        <a:pt x="2224869" y="684519"/>
                      </a:lnTo>
                      <a:lnTo>
                        <a:pt x="2230585" y="688327"/>
                      </a:lnTo>
                      <a:lnTo>
                        <a:pt x="2235666" y="692135"/>
                      </a:lnTo>
                      <a:lnTo>
                        <a:pt x="2241065" y="695943"/>
                      </a:lnTo>
                      <a:lnTo>
                        <a:pt x="2245829" y="700702"/>
                      </a:lnTo>
                      <a:lnTo>
                        <a:pt x="2250910" y="704828"/>
                      </a:lnTo>
                      <a:lnTo>
                        <a:pt x="2255356" y="709587"/>
                      </a:lnTo>
                      <a:lnTo>
                        <a:pt x="2259484" y="714347"/>
                      </a:lnTo>
                      <a:lnTo>
                        <a:pt x="2263612" y="719741"/>
                      </a:lnTo>
                      <a:lnTo>
                        <a:pt x="2267423" y="724819"/>
                      </a:lnTo>
                      <a:lnTo>
                        <a:pt x="2270916" y="730530"/>
                      </a:lnTo>
                      <a:lnTo>
                        <a:pt x="2274092" y="736559"/>
                      </a:lnTo>
                      <a:lnTo>
                        <a:pt x="2277268" y="742271"/>
                      </a:lnTo>
                      <a:lnTo>
                        <a:pt x="2280126" y="748300"/>
                      </a:lnTo>
                      <a:lnTo>
                        <a:pt x="2282666" y="754646"/>
                      </a:lnTo>
                      <a:lnTo>
                        <a:pt x="2284572" y="760992"/>
                      </a:lnTo>
                      <a:lnTo>
                        <a:pt x="2286477" y="767021"/>
                      </a:lnTo>
                      <a:lnTo>
                        <a:pt x="2287747" y="773685"/>
                      </a:lnTo>
                      <a:lnTo>
                        <a:pt x="2289018" y="780349"/>
                      </a:lnTo>
                      <a:lnTo>
                        <a:pt x="2289970" y="787330"/>
                      </a:lnTo>
                      <a:lnTo>
                        <a:pt x="2290605" y="794311"/>
                      </a:lnTo>
                      <a:lnTo>
                        <a:pt x="2290605" y="801292"/>
                      </a:lnTo>
                      <a:lnTo>
                        <a:pt x="2290605" y="1286150"/>
                      </a:lnTo>
                      <a:lnTo>
                        <a:pt x="2884137" y="1353738"/>
                      </a:lnTo>
                      <a:lnTo>
                        <a:pt x="2890488" y="1354055"/>
                      </a:lnTo>
                      <a:lnTo>
                        <a:pt x="2898110" y="1354372"/>
                      </a:lnTo>
                      <a:lnTo>
                        <a:pt x="2905732" y="1355007"/>
                      </a:lnTo>
                      <a:lnTo>
                        <a:pt x="2913353" y="1355642"/>
                      </a:lnTo>
                      <a:lnTo>
                        <a:pt x="2920657" y="1357228"/>
                      </a:lnTo>
                      <a:lnTo>
                        <a:pt x="2927644" y="1358815"/>
                      </a:lnTo>
                      <a:lnTo>
                        <a:pt x="2934948" y="1361036"/>
                      </a:lnTo>
                      <a:lnTo>
                        <a:pt x="2941934" y="1362940"/>
                      </a:lnTo>
                      <a:lnTo>
                        <a:pt x="2948603" y="1365796"/>
                      </a:lnTo>
                      <a:lnTo>
                        <a:pt x="2955272" y="1368969"/>
                      </a:lnTo>
                      <a:lnTo>
                        <a:pt x="2961941" y="1372142"/>
                      </a:lnTo>
                      <a:lnTo>
                        <a:pt x="2968292" y="1375633"/>
                      </a:lnTo>
                      <a:lnTo>
                        <a:pt x="2974008" y="1379758"/>
                      </a:lnTo>
                      <a:lnTo>
                        <a:pt x="2980042" y="1383883"/>
                      </a:lnTo>
                      <a:lnTo>
                        <a:pt x="2985758" y="1388008"/>
                      </a:lnTo>
                      <a:lnTo>
                        <a:pt x="2990839" y="1393085"/>
                      </a:lnTo>
                      <a:lnTo>
                        <a:pt x="2996238" y="1397845"/>
                      </a:lnTo>
                      <a:lnTo>
                        <a:pt x="3001319" y="1403239"/>
                      </a:lnTo>
                      <a:lnTo>
                        <a:pt x="3005765" y="1408316"/>
                      </a:lnTo>
                      <a:lnTo>
                        <a:pt x="3010529" y="1414345"/>
                      </a:lnTo>
                      <a:lnTo>
                        <a:pt x="3014657" y="1419739"/>
                      </a:lnTo>
                      <a:lnTo>
                        <a:pt x="3018468" y="1426086"/>
                      </a:lnTo>
                      <a:lnTo>
                        <a:pt x="3021961" y="1432432"/>
                      </a:lnTo>
                      <a:lnTo>
                        <a:pt x="3025454" y="1438778"/>
                      </a:lnTo>
                      <a:lnTo>
                        <a:pt x="3028312" y="1445125"/>
                      </a:lnTo>
                      <a:lnTo>
                        <a:pt x="3030853" y="1452106"/>
                      </a:lnTo>
                      <a:lnTo>
                        <a:pt x="3033393" y="1459087"/>
                      </a:lnTo>
                      <a:lnTo>
                        <a:pt x="3035616" y="1466067"/>
                      </a:lnTo>
                      <a:lnTo>
                        <a:pt x="3036887" y="1473366"/>
                      </a:lnTo>
                      <a:lnTo>
                        <a:pt x="3038474" y="1480664"/>
                      </a:lnTo>
                      <a:lnTo>
                        <a:pt x="3039427" y="1488280"/>
                      </a:lnTo>
                      <a:lnTo>
                        <a:pt x="3040062" y="1495895"/>
                      </a:lnTo>
                      <a:lnTo>
                        <a:pt x="3040062" y="1503511"/>
                      </a:lnTo>
                      <a:lnTo>
                        <a:pt x="3040062" y="2154008"/>
                      </a:lnTo>
                      <a:lnTo>
                        <a:pt x="3040062" y="2161623"/>
                      </a:lnTo>
                      <a:lnTo>
                        <a:pt x="3039427" y="2169556"/>
                      </a:lnTo>
                      <a:lnTo>
                        <a:pt x="3038474" y="2177172"/>
                      </a:lnTo>
                      <a:lnTo>
                        <a:pt x="3036887" y="2184470"/>
                      </a:lnTo>
                      <a:lnTo>
                        <a:pt x="3035616" y="2191451"/>
                      </a:lnTo>
                      <a:lnTo>
                        <a:pt x="3033393" y="2198749"/>
                      </a:lnTo>
                      <a:lnTo>
                        <a:pt x="3030853" y="2205730"/>
                      </a:lnTo>
                      <a:lnTo>
                        <a:pt x="3028312" y="2212394"/>
                      </a:lnTo>
                      <a:lnTo>
                        <a:pt x="3025454" y="2219057"/>
                      </a:lnTo>
                      <a:lnTo>
                        <a:pt x="3021961" y="2225404"/>
                      </a:lnTo>
                      <a:lnTo>
                        <a:pt x="3018468" y="2231433"/>
                      </a:lnTo>
                      <a:lnTo>
                        <a:pt x="3014657" y="2237779"/>
                      </a:lnTo>
                      <a:lnTo>
                        <a:pt x="3010529" y="2243808"/>
                      </a:lnTo>
                      <a:lnTo>
                        <a:pt x="3005765" y="2249202"/>
                      </a:lnTo>
                      <a:lnTo>
                        <a:pt x="3001319" y="2254597"/>
                      </a:lnTo>
                      <a:lnTo>
                        <a:pt x="2996238" y="2259674"/>
                      </a:lnTo>
                      <a:lnTo>
                        <a:pt x="2990839" y="2264433"/>
                      </a:lnTo>
                      <a:lnTo>
                        <a:pt x="2985758" y="2269510"/>
                      </a:lnTo>
                      <a:lnTo>
                        <a:pt x="2980042" y="2273953"/>
                      </a:lnTo>
                      <a:lnTo>
                        <a:pt x="2974008" y="2278078"/>
                      </a:lnTo>
                      <a:lnTo>
                        <a:pt x="2968292" y="2281886"/>
                      </a:lnTo>
                      <a:lnTo>
                        <a:pt x="2961941" y="2285376"/>
                      </a:lnTo>
                      <a:lnTo>
                        <a:pt x="2955272" y="2288867"/>
                      </a:lnTo>
                      <a:lnTo>
                        <a:pt x="2948603" y="2291723"/>
                      </a:lnTo>
                      <a:lnTo>
                        <a:pt x="2941934" y="2294578"/>
                      </a:lnTo>
                      <a:lnTo>
                        <a:pt x="2934948" y="2297117"/>
                      </a:lnTo>
                      <a:lnTo>
                        <a:pt x="2927644" y="2298703"/>
                      </a:lnTo>
                      <a:lnTo>
                        <a:pt x="2920657" y="2300607"/>
                      </a:lnTo>
                      <a:lnTo>
                        <a:pt x="2913353" y="2301877"/>
                      </a:lnTo>
                      <a:lnTo>
                        <a:pt x="2905732" y="2302829"/>
                      </a:lnTo>
                      <a:lnTo>
                        <a:pt x="2898110" y="2303146"/>
                      </a:lnTo>
                      <a:lnTo>
                        <a:pt x="2890488" y="2303463"/>
                      </a:lnTo>
                      <a:lnTo>
                        <a:pt x="2177552" y="2303463"/>
                      </a:lnTo>
                      <a:lnTo>
                        <a:pt x="2173423" y="2303146"/>
                      </a:lnTo>
                      <a:lnTo>
                        <a:pt x="2171200" y="2303146"/>
                      </a:lnTo>
                      <a:lnTo>
                        <a:pt x="2169613" y="2303146"/>
                      </a:lnTo>
                      <a:lnTo>
                        <a:pt x="2162944" y="2303146"/>
                      </a:lnTo>
                      <a:lnTo>
                        <a:pt x="2156275" y="2303146"/>
                      </a:lnTo>
                      <a:lnTo>
                        <a:pt x="2149924" y="2302511"/>
                      </a:lnTo>
                      <a:lnTo>
                        <a:pt x="2143572" y="2301559"/>
                      </a:lnTo>
                      <a:lnTo>
                        <a:pt x="2137538" y="2300607"/>
                      </a:lnTo>
                      <a:lnTo>
                        <a:pt x="2131187" y="2298703"/>
                      </a:lnTo>
                      <a:lnTo>
                        <a:pt x="2125153" y="2297117"/>
                      </a:lnTo>
                      <a:lnTo>
                        <a:pt x="2119437" y="2294896"/>
                      </a:lnTo>
                      <a:lnTo>
                        <a:pt x="2113403" y="2292040"/>
                      </a:lnTo>
                      <a:lnTo>
                        <a:pt x="2107370" y="2289501"/>
                      </a:lnTo>
                      <a:lnTo>
                        <a:pt x="2101971" y="2286645"/>
                      </a:lnTo>
                      <a:lnTo>
                        <a:pt x="2096572" y="2283155"/>
                      </a:lnTo>
                      <a:lnTo>
                        <a:pt x="2091491" y="2279665"/>
                      </a:lnTo>
                      <a:lnTo>
                        <a:pt x="2086093" y="2275222"/>
                      </a:lnTo>
                      <a:lnTo>
                        <a:pt x="2081329" y="2271097"/>
                      </a:lnTo>
                      <a:lnTo>
                        <a:pt x="2076883" y="2266972"/>
                      </a:lnTo>
                      <a:lnTo>
                        <a:pt x="1560520" y="1751334"/>
                      </a:lnTo>
                      <a:lnTo>
                        <a:pt x="1556074" y="1746574"/>
                      </a:lnTo>
                      <a:lnTo>
                        <a:pt x="1552263" y="1741815"/>
                      </a:lnTo>
                      <a:lnTo>
                        <a:pt x="1548135" y="1737055"/>
                      </a:lnTo>
                      <a:lnTo>
                        <a:pt x="1544642" y="1731661"/>
                      </a:lnTo>
                      <a:lnTo>
                        <a:pt x="1541466" y="1726583"/>
                      </a:lnTo>
                      <a:lnTo>
                        <a:pt x="1538291" y="1720872"/>
                      </a:lnTo>
                      <a:lnTo>
                        <a:pt x="1535432" y="1715477"/>
                      </a:lnTo>
                      <a:lnTo>
                        <a:pt x="1532892" y="1709766"/>
                      </a:lnTo>
                      <a:lnTo>
                        <a:pt x="1530987" y="1704054"/>
                      </a:lnTo>
                      <a:lnTo>
                        <a:pt x="1529081" y="1698342"/>
                      </a:lnTo>
                      <a:lnTo>
                        <a:pt x="1527493" y="1692631"/>
                      </a:lnTo>
                      <a:lnTo>
                        <a:pt x="1526223" y="1686919"/>
                      </a:lnTo>
                      <a:lnTo>
                        <a:pt x="1525270" y="1680890"/>
                      </a:lnTo>
                      <a:lnTo>
                        <a:pt x="1524635" y="1674544"/>
                      </a:lnTo>
                      <a:lnTo>
                        <a:pt x="1524000" y="1668515"/>
                      </a:lnTo>
                      <a:lnTo>
                        <a:pt x="1524000" y="1662803"/>
                      </a:lnTo>
                      <a:lnTo>
                        <a:pt x="1524000" y="1656774"/>
                      </a:lnTo>
                      <a:lnTo>
                        <a:pt x="1524635" y="1650428"/>
                      </a:lnTo>
                      <a:lnTo>
                        <a:pt x="1525270" y="1644716"/>
                      </a:lnTo>
                      <a:lnTo>
                        <a:pt x="1526223" y="1638687"/>
                      </a:lnTo>
                      <a:lnTo>
                        <a:pt x="1527493" y="1632658"/>
                      </a:lnTo>
                      <a:lnTo>
                        <a:pt x="1529081" y="1626946"/>
                      </a:lnTo>
                      <a:lnTo>
                        <a:pt x="1530987" y="1621235"/>
                      </a:lnTo>
                      <a:lnTo>
                        <a:pt x="1532892" y="1615523"/>
                      </a:lnTo>
                      <a:lnTo>
                        <a:pt x="1535432" y="1609811"/>
                      </a:lnTo>
                      <a:lnTo>
                        <a:pt x="1538291" y="1604417"/>
                      </a:lnTo>
                      <a:lnTo>
                        <a:pt x="1541466" y="1599023"/>
                      </a:lnTo>
                      <a:lnTo>
                        <a:pt x="1544642" y="1593628"/>
                      </a:lnTo>
                      <a:lnTo>
                        <a:pt x="1548135" y="1588551"/>
                      </a:lnTo>
                      <a:lnTo>
                        <a:pt x="1552263" y="1583474"/>
                      </a:lnTo>
                      <a:lnTo>
                        <a:pt x="1556074" y="1578714"/>
                      </a:lnTo>
                      <a:lnTo>
                        <a:pt x="1560520" y="1574272"/>
                      </a:lnTo>
                      <a:lnTo>
                        <a:pt x="1564966" y="1569830"/>
                      </a:lnTo>
                      <a:lnTo>
                        <a:pt x="1570047" y="1565705"/>
                      </a:lnTo>
                      <a:lnTo>
                        <a:pt x="1574811" y="1561897"/>
                      </a:lnTo>
                      <a:lnTo>
                        <a:pt x="1579574" y="1558406"/>
                      </a:lnTo>
                      <a:lnTo>
                        <a:pt x="1584973" y="1554916"/>
                      </a:lnTo>
                      <a:lnTo>
                        <a:pt x="1590054" y="1552060"/>
                      </a:lnTo>
                      <a:lnTo>
                        <a:pt x="1595770" y="1549521"/>
                      </a:lnTo>
                      <a:lnTo>
                        <a:pt x="1601486" y="1546666"/>
                      </a:lnTo>
                      <a:lnTo>
                        <a:pt x="1606885" y="1544444"/>
                      </a:lnTo>
                      <a:lnTo>
                        <a:pt x="1612919" y="1542858"/>
                      </a:lnTo>
                      <a:lnTo>
                        <a:pt x="1618635" y="1540954"/>
                      </a:lnTo>
                      <a:lnTo>
                        <a:pt x="1624669" y="1539685"/>
                      </a:lnTo>
                      <a:lnTo>
                        <a:pt x="1630702" y="1538733"/>
                      </a:lnTo>
                      <a:lnTo>
                        <a:pt x="1637054" y="1538098"/>
                      </a:lnTo>
                      <a:lnTo>
                        <a:pt x="1642770" y="1537463"/>
                      </a:lnTo>
                      <a:lnTo>
                        <a:pt x="1649121" y="1537146"/>
                      </a:lnTo>
                      <a:lnTo>
                        <a:pt x="1655473" y="1537463"/>
                      </a:lnTo>
                      <a:lnTo>
                        <a:pt x="1661824" y="1538098"/>
                      </a:lnTo>
                      <a:lnTo>
                        <a:pt x="1667858" y="1538733"/>
                      </a:lnTo>
                      <a:lnTo>
                        <a:pt x="1673891" y="1539685"/>
                      </a:lnTo>
                      <a:lnTo>
                        <a:pt x="1679925" y="1540954"/>
                      </a:lnTo>
                      <a:lnTo>
                        <a:pt x="1685641" y="1542858"/>
                      </a:lnTo>
                      <a:lnTo>
                        <a:pt x="1691675" y="1544444"/>
                      </a:lnTo>
                      <a:lnTo>
                        <a:pt x="1697391" y="1546666"/>
                      </a:lnTo>
                      <a:lnTo>
                        <a:pt x="1702790" y="1549521"/>
                      </a:lnTo>
                      <a:lnTo>
                        <a:pt x="1708506" y="1552060"/>
                      </a:lnTo>
                      <a:lnTo>
                        <a:pt x="1713587" y="1554916"/>
                      </a:lnTo>
                      <a:lnTo>
                        <a:pt x="1718986" y="1558406"/>
                      </a:lnTo>
                      <a:lnTo>
                        <a:pt x="1723749" y="1561897"/>
                      </a:lnTo>
                      <a:lnTo>
                        <a:pt x="1728513" y="1565705"/>
                      </a:lnTo>
                      <a:lnTo>
                        <a:pt x="1733594" y="1569830"/>
                      </a:lnTo>
                      <a:lnTo>
                        <a:pt x="1738040" y="1574272"/>
                      </a:lnTo>
                      <a:lnTo>
                        <a:pt x="2017816" y="1853827"/>
                      </a:lnTo>
                      <a:lnTo>
                        <a:pt x="2017816" y="801292"/>
                      </a:lnTo>
                      <a:lnTo>
                        <a:pt x="2018133" y="794311"/>
                      </a:lnTo>
                      <a:lnTo>
                        <a:pt x="2018451" y="787330"/>
                      </a:lnTo>
                      <a:lnTo>
                        <a:pt x="2019404" y="780349"/>
                      </a:lnTo>
                      <a:lnTo>
                        <a:pt x="2020674" y="773685"/>
                      </a:lnTo>
                      <a:lnTo>
                        <a:pt x="2021944" y="767021"/>
                      </a:lnTo>
                      <a:lnTo>
                        <a:pt x="2024167" y="760992"/>
                      </a:lnTo>
                      <a:lnTo>
                        <a:pt x="2026073" y="754646"/>
                      </a:lnTo>
                      <a:lnTo>
                        <a:pt x="2028613" y="748300"/>
                      </a:lnTo>
                      <a:lnTo>
                        <a:pt x="2031471" y="742271"/>
                      </a:lnTo>
                      <a:lnTo>
                        <a:pt x="2034329" y="736559"/>
                      </a:lnTo>
                      <a:lnTo>
                        <a:pt x="2037823" y="730530"/>
                      </a:lnTo>
                      <a:lnTo>
                        <a:pt x="2040998" y="724819"/>
                      </a:lnTo>
                      <a:lnTo>
                        <a:pt x="2045127" y="719741"/>
                      </a:lnTo>
                      <a:lnTo>
                        <a:pt x="2048937" y="714347"/>
                      </a:lnTo>
                      <a:lnTo>
                        <a:pt x="2053383" y="709587"/>
                      </a:lnTo>
                      <a:lnTo>
                        <a:pt x="2057829" y="704828"/>
                      </a:lnTo>
                      <a:lnTo>
                        <a:pt x="2062275" y="700702"/>
                      </a:lnTo>
                      <a:lnTo>
                        <a:pt x="2067674" y="695943"/>
                      </a:lnTo>
                      <a:lnTo>
                        <a:pt x="2072437" y="692135"/>
                      </a:lnTo>
                      <a:lnTo>
                        <a:pt x="2078154" y="688327"/>
                      </a:lnTo>
                      <a:lnTo>
                        <a:pt x="2083552" y="684519"/>
                      </a:lnTo>
                      <a:lnTo>
                        <a:pt x="2089268" y="681346"/>
                      </a:lnTo>
                      <a:lnTo>
                        <a:pt x="2095302" y="678173"/>
                      </a:lnTo>
                      <a:lnTo>
                        <a:pt x="2101018" y="675952"/>
                      </a:lnTo>
                      <a:lnTo>
                        <a:pt x="2107370" y="673413"/>
                      </a:lnTo>
                      <a:lnTo>
                        <a:pt x="2113721" y="670875"/>
                      </a:lnTo>
                      <a:lnTo>
                        <a:pt x="2120390" y="669288"/>
                      </a:lnTo>
                      <a:lnTo>
                        <a:pt x="2127059" y="667702"/>
                      </a:lnTo>
                      <a:lnTo>
                        <a:pt x="2133728" y="666432"/>
                      </a:lnTo>
                      <a:lnTo>
                        <a:pt x="2140079" y="665798"/>
                      </a:lnTo>
                      <a:lnTo>
                        <a:pt x="2147065" y="665163"/>
                      </a:lnTo>
                      <a:close/>
                      <a:moveTo>
                        <a:pt x="1426690" y="484188"/>
                      </a:moveTo>
                      <a:lnTo>
                        <a:pt x="1631151" y="484188"/>
                      </a:lnTo>
                      <a:lnTo>
                        <a:pt x="1634627" y="484505"/>
                      </a:lnTo>
                      <a:lnTo>
                        <a:pt x="1637787" y="484822"/>
                      </a:lnTo>
                      <a:lnTo>
                        <a:pt x="1640947" y="485773"/>
                      </a:lnTo>
                      <a:lnTo>
                        <a:pt x="1644107" y="486725"/>
                      </a:lnTo>
                      <a:lnTo>
                        <a:pt x="1646635" y="488310"/>
                      </a:lnTo>
                      <a:lnTo>
                        <a:pt x="1649479" y="489895"/>
                      </a:lnTo>
                      <a:lnTo>
                        <a:pt x="1652008" y="491798"/>
                      </a:lnTo>
                      <a:lnTo>
                        <a:pt x="1654536" y="493700"/>
                      </a:lnTo>
                      <a:lnTo>
                        <a:pt x="1656432" y="496237"/>
                      </a:lnTo>
                      <a:lnTo>
                        <a:pt x="1658328" y="498773"/>
                      </a:lnTo>
                      <a:lnTo>
                        <a:pt x="1659908" y="501310"/>
                      </a:lnTo>
                      <a:lnTo>
                        <a:pt x="1661488" y="504164"/>
                      </a:lnTo>
                      <a:lnTo>
                        <a:pt x="1662436" y="507334"/>
                      </a:lnTo>
                      <a:lnTo>
                        <a:pt x="1663068" y="510505"/>
                      </a:lnTo>
                      <a:lnTo>
                        <a:pt x="1663700" y="513676"/>
                      </a:lnTo>
                      <a:lnTo>
                        <a:pt x="1663700" y="517164"/>
                      </a:lnTo>
                      <a:lnTo>
                        <a:pt x="1663700" y="1389743"/>
                      </a:lnTo>
                      <a:lnTo>
                        <a:pt x="1663700" y="1393231"/>
                      </a:lnTo>
                      <a:lnTo>
                        <a:pt x="1663068" y="1396401"/>
                      </a:lnTo>
                      <a:lnTo>
                        <a:pt x="1662436" y="1399572"/>
                      </a:lnTo>
                      <a:lnTo>
                        <a:pt x="1661488" y="1402743"/>
                      </a:lnTo>
                      <a:lnTo>
                        <a:pt x="1659908" y="1405279"/>
                      </a:lnTo>
                      <a:lnTo>
                        <a:pt x="1658328" y="1408133"/>
                      </a:lnTo>
                      <a:lnTo>
                        <a:pt x="1656432" y="1410669"/>
                      </a:lnTo>
                      <a:lnTo>
                        <a:pt x="1654536" y="1413206"/>
                      </a:lnTo>
                      <a:lnTo>
                        <a:pt x="1652008" y="1415108"/>
                      </a:lnTo>
                      <a:lnTo>
                        <a:pt x="1649479" y="1417011"/>
                      </a:lnTo>
                      <a:lnTo>
                        <a:pt x="1646635" y="1418596"/>
                      </a:lnTo>
                      <a:lnTo>
                        <a:pt x="1644107" y="1420182"/>
                      </a:lnTo>
                      <a:lnTo>
                        <a:pt x="1640947" y="1421133"/>
                      </a:lnTo>
                      <a:lnTo>
                        <a:pt x="1637787" y="1421767"/>
                      </a:lnTo>
                      <a:lnTo>
                        <a:pt x="1634627" y="1422401"/>
                      </a:lnTo>
                      <a:lnTo>
                        <a:pt x="1631151" y="1422401"/>
                      </a:lnTo>
                      <a:lnTo>
                        <a:pt x="1426690" y="1422401"/>
                      </a:lnTo>
                      <a:lnTo>
                        <a:pt x="1423214" y="1422401"/>
                      </a:lnTo>
                      <a:lnTo>
                        <a:pt x="1420054" y="1421767"/>
                      </a:lnTo>
                      <a:lnTo>
                        <a:pt x="1416894" y="1421133"/>
                      </a:lnTo>
                      <a:lnTo>
                        <a:pt x="1413734" y="1420182"/>
                      </a:lnTo>
                      <a:lnTo>
                        <a:pt x="1411206" y="1418596"/>
                      </a:lnTo>
                      <a:lnTo>
                        <a:pt x="1408362" y="1417011"/>
                      </a:lnTo>
                      <a:lnTo>
                        <a:pt x="1405834" y="1415108"/>
                      </a:lnTo>
                      <a:lnTo>
                        <a:pt x="1403622" y="1413206"/>
                      </a:lnTo>
                      <a:lnTo>
                        <a:pt x="1401409" y="1410669"/>
                      </a:lnTo>
                      <a:lnTo>
                        <a:pt x="1399513" y="1408133"/>
                      </a:lnTo>
                      <a:lnTo>
                        <a:pt x="1397933" y="1405279"/>
                      </a:lnTo>
                      <a:lnTo>
                        <a:pt x="1396669" y="1402743"/>
                      </a:lnTo>
                      <a:lnTo>
                        <a:pt x="1395405" y="1399572"/>
                      </a:lnTo>
                      <a:lnTo>
                        <a:pt x="1394457" y="1396401"/>
                      </a:lnTo>
                      <a:lnTo>
                        <a:pt x="1394141" y="1393231"/>
                      </a:lnTo>
                      <a:lnTo>
                        <a:pt x="1393825" y="1389743"/>
                      </a:lnTo>
                      <a:lnTo>
                        <a:pt x="1393825" y="517164"/>
                      </a:lnTo>
                      <a:lnTo>
                        <a:pt x="1394141" y="513676"/>
                      </a:lnTo>
                      <a:lnTo>
                        <a:pt x="1394457" y="510505"/>
                      </a:lnTo>
                      <a:lnTo>
                        <a:pt x="1395405" y="507334"/>
                      </a:lnTo>
                      <a:lnTo>
                        <a:pt x="1396669" y="504164"/>
                      </a:lnTo>
                      <a:lnTo>
                        <a:pt x="1397933" y="501310"/>
                      </a:lnTo>
                      <a:lnTo>
                        <a:pt x="1399513" y="498773"/>
                      </a:lnTo>
                      <a:lnTo>
                        <a:pt x="1401409" y="496237"/>
                      </a:lnTo>
                      <a:lnTo>
                        <a:pt x="1403622" y="493700"/>
                      </a:lnTo>
                      <a:lnTo>
                        <a:pt x="1405834" y="491798"/>
                      </a:lnTo>
                      <a:lnTo>
                        <a:pt x="1408362" y="489895"/>
                      </a:lnTo>
                      <a:lnTo>
                        <a:pt x="1411206" y="488310"/>
                      </a:lnTo>
                      <a:lnTo>
                        <a:pt x="1413734" y="486725"/>
                      </a:lnTo>
                      <a:lnTo>
                        <a:pt x="1416894" y="485773"/>
                      </a:lnTo>
                      <a:lnTo>
                        <a:pt x="1420054" y="484822"/>
                      </a:lnTo>
                      <a:lnTo>
                        <a:pt x="1423214" y="484505"/>
                      </a:lnTo>
                      <a:lnTo>
                        <a:pt x="1426690" y="484188"/>
                      </a:lnTo>
                      <a:close/>
                      <a:moveTo>
                        <a:pt x="183794" y="0"/>
                      </a:moveTo>
                      <a:lnTo>
                        <a:pt x="193952" y="0"/>
                      </a:lnTo>
                      <a:lnTo>
                        <a:pt x="2827060" y="0"/>
                      </a:lnTo>
                      <a:lnTo>
                        <a:pt x="2837218" y="0"/>
                      </a:lnTo>
                      <a:lnTo>
                        <a:pt x="2847059" y="952"/>
                      </a:lnTo>
                      <a:lnTo>
                        <a:pt x="2856582" y="2539"/>
                      </a:lnTo>
                      <a:lnTo>
                        <a:pt x="2866105" y="4443"/>
                      </a:lnTo>
                      <a:lnTo>
                        <a:pt x="2875628" y="6982"/>
                      </a:lnTo>
                      <a:lnTo>
                        <a:pt x="2884516" y="10156"/>
                      </a:lnTo>
                      <a:lnTo>
                        <a:pt x="2893721" y="13964"/>
                      </a:lnTo>
                      <a:lnTo>
                        <a:pt x="2902292" y="17773"/>
                      </a:lnTo>
                      <a:lnTo>
                        <a:pt x="2911180" y="22851"/>
                      </a:lnTo>
                      <a:lnTo>
                        <a:pt x="2919433" y="27611"/>
                      </a:lnTo>
                      <a:lnTo>
                        <a:pt x="2927369" y="33324"/>
                      </a:lnTo>
                      <a:lnTo>
                        <a:pt x="2935623" y="39036"/>
                      </a:lnTo>
                      <a:lnTo>
                        <a:pt x="2942924" y="45384"/>
                      </a:lnTo>
                      <a:lnTo>
                        <a:pt x="2950225" y="52366"/>
                      </a:lnTo>
                      <a:lnTo>
                        <a:pt x="2957525" y="59665"/>
                      </a:lnTo>
                      <a:lnTo>
                        <a:pt x="2964192" y="67282"/>
                      </a:lnTo>
                      <a:lnTo>
                        <a:pt x="2970540" y="74899"/>
                      </a:lnTo>
                      <a:lnTo>
                        <a:pt x="2976571" y="83468"/>
                      </a:lnTo>
                      <a:lnTo>
                        <a:pt x="2982285" y="92037"/>
                      </a:lnTo>
                      <a:lnTo>
                        <a:pt x="2987682" y="101240"/>
                      </a:lnTo>
                      <a:lnTo>
                        <a:pt x="2992761" y="110444"/>
                      </a:lnTo>
                      <a:lnTo>
                        <a:pt x="2997522" y="119965"/>
                      </a:lnTo>
                      <a:lnTo>
                        <a:pt x="3001649" y="130121"/>
                      </a:lnTo>
                      <a:lnTo>
                        <a:pt x="3005458" y="140276"/>
                      </a:lnTo>
                      <a:lnTo>
                        <a:pt x="3008950" y="150749"/>
                      </a:lnTo>
                      <a:lnTo>
                        <a:pt x="3012124" y="161540"/>
                      </a:lnTo>
                      <a:lnTo>
                        <a:pt x="3014663" y="172330"/>
                      </a:lnTo>
                      <a:lnTo>
                        <a:pt x="3016885" y="183438"/>
                      </a:lnTo>
                      <a:lnTo>
                        <a:pt x="3018473" y="194546"/>
                      </a:lnTo>
                      <a:lnTo>
                        <a:pt x="3019742" y="205971"/>
                      </a:lnTo>
                      <a:lnTo>
                        <a:pt x="3020695" y="218031"/>
                      </a:lnTo>
                      <a:lnTo>
                        <a:pt x="3021012" y="229774"/>
                      </a:lnTo>
                      <a:lnTo>
                        <a:pt x="3021012" y="1276768"/>
                      </a:lnTo>
                      <a:lnTo>
                        <a:pt x="3013711" y="1272642"/>
                      </a:lnTo>
                      <a:lnTo>
                        <a:pt x="3006410" y="1268833"/>
                      </a:lnTo>
                      <a:lnTo>
                        <a:pt x="2999109" y="1265342"/>
                      </a:lnTo>
                      <a:lnTo>
                        <a:pt x="2991808" y="1262169"/>
                      </a:lnTo>
                      <a:lnTo>
                        <a:pt x="2983872" y="1258995"/>
                      </a:lnTo>
                      <a:lnTo>
                        <a:pt x="2976254" y="1256139"/>
                      </a:lnTo>
                      <a:lnTo>
                        <a:pt x="2968318" y="1253282"/>
                      </a:lnTo>
                      <a:lnTo>
                        <a:pt x="2960382" y="1251061"/>
                      </a:lnTo>
                      <a:lnTo>
                        <a:pt x="2952129" y="1248839"/>
                      </a:lnTo>
                      <a:lnTo>
                        <a:pt x="2944193" y="1247252"/>
                      </a:lnTo>
                      <a:lnTo>
                        <a:pt x="2935940" y="1245348"/>
                      </a:lnTo>
                      <a:lnTo>
                        <a:pt x="2927369" y="1244079"/>
                      </a:lnTo>
                      <a:lnTo>
                        <a:pt x="2919116" y="1242809"/>
                      </a:lnTo>
                      <a:lnTo>
                        <a:pt x="2910863" y="1242175"/>
                      </a:lnTo>
                      <a:lnTo>
                        <a:pt x="2901975" y="1241540"/>
                      </a:lnTo>
                      <a:lnTo>
                        <a:pt x="2893404" y="1241540"/>
                      </a:lnTo>
                      <a:lnTo>
                        <a:pt x="2646123" y="1213294"/>
                      </a:lnTo>
                      <a:lnTo>
                        <a:pt x="2646123" y="313876"/>
                      </a:lnTo>
                      <a:lnTo>
                        <a:pt x="374889" y="313876"/>
                      </a:lnTo>
                      <a:lnTo>
                        <a:pt x="374889" y="1959424"/>
                      </a:lnTo>
                      <a:lnTo>
                        <a:pt x="1610021" y="1959424"/>
                      </a:lnTo>
                      <a:lnTo>
                        <a:pt x="1923646" y="2273300"/>
                      </a:lnTo>
                      <a:lnTo>
                        <a:pt x="193952" y="2273300"/>
                      </a:lnTo>
                      <a:lnTo>
                        <a:pt x="183794" y="2273300"/>
                      </a:lnTo>
                      <a:lnTo>
                        <a:pt x="173953" y="2272348"/>
                      </a:lnTo>
                      <a:lnTo>
                        <a:pt x="164113" y="2270761"/>
                      </a:lnTo>
                      <a:lnTo>
                        <a:pt x="154908" y="2268857"/>
                      </a:lnTo>
                      <a:lnTo>
                        <a:pt x="145385" y="2266318"/>
                      </a:lnTo>
                      <a:lnTo>
                        <a:pt x="136496" y="2263144"/>
                      </a:lnTo>
                      <a:lnTo>
                        <a:pt x="127291" y="2259336"/>
                      </a:lnTo>
                      <a:lnTo>
                        <a:pt x="118720" y="2255528"/>
                      </a:lnTo>
                      <a:lnTo>
                        <a:pt x="109832" y="2250450"/>
                      </a:lnTo>
                      <a:lnTo>
                        <a:pt x="101579" y="2245689"/>
                      </a:lnTo>
                      <a:lnTo>
                        <a:pt x="93326" y="2240294"/>
                      </a:lnTo>
                      <a:lnTo>
                        <a:pt x="85390" y="2234264"/>
                      </a:lnTo>
                      <a:lnTo>
                        <a:pt x="77771" y="2227917"/>
                      </a:lnTo>
                      <a:lnTo>
                        <a:pt x="70470" y="2220935"/>
                      </a:lnTo>
                      <a:lnTo>
                        <a:pt x="63487" y="2213635"/>
                      </a:lnTo>
                      <a:lnTo>
                        <a:pt x="56821" y="2206018"/>
                      </a:lnTo>
                      <a:lnTo>
                        <a:pt x="50472" y="2198402"/>
                      </a:lnTo>
                      <a:lnTo>
                        <a:pt x="44441" y="2189833"/>
                      </a:lnTo>
                      <a:lnTo>
                        <a:pt x="38727" y="2181264"/>
                      </a:lnTo>
                      <a:lnTo>
                        <a:pt x="33013" y="2172060"/>
                      </a:lnTo>
                      <a:lnTo>
                        <a:pt x="28252" y="2162856"/>
                      </a:lnTo>
                      <a:lnTo>
                        <a:pt x="23490" y="2153335"/>
                      </a:lnTo>
                      <a:lnTo>
                        <a:pt x="19364" y="2143180"/>
                      </a:lnTo>
                      <a:lnTo>
                        <a:pt x="15237" y="2133024"/>
                      </a:lnTo>
                      <a:lnTo>
                        <a:pt x="11745" y="2122551"/>
                      </a:lnTo>
                      <a:lnTo>
                        <a:pt x="8888" y="2112078"/>
                      </a:lnTo>
                      <a:lnTo>
                        <a:pt x="6349" y="2100970"/>
                      </a:lnTo>
                      <a:lnTo>
                        <a:pt x="3809" y="2089862"/>
                      </a:lnTo>
                      <a:lnTo>
                        <a:pt x="2540" y="2078754"/>
                      </a:lnTo>
                      <a:lnTo>
                        <a:pt x="952" y="2067329"/>
                      </a:lnTo>
                      <a:lnTo>
                        <a:pt x="318" y="2055269"/>
                      </a:lnTo>
                      <a:lnTo>
                        <a:pt x="0" y="2043844"/>
                      </a:lnTo>
                      <a:lnTo>
                        <a:pt x="0" y="229774"/>
                      </a:lnTo>
                      <a:lnTo>
                        <a:pt x="318" y="218031"/>
                      </a:lnTo>
                      <a:lnTo>
                        <a:pt x="952" y="205971"/>
                      </a:lnTo>
                      <a:lnTo>
                        <a:pt x="2540" y="194546"/>
                      </a:lnTo>
                      <a:lnTo>
                        <a:pt x="3809" y="183438"/>
                      </a:lnTo>
                      <a:lnTo>
                        <a:pt x="6349" y="172330"/>
                      </a:lnTo>
                      <a:lnTo>
                        <a:pt x="8888" y="161540"/>
                      </a:lnTo>
                      <a:lnTo>
                        <a:pt x="11745" y="150749"/>
                      </a:lnTo>
                      <a:lnTo>
                        <a:pt x="15237" y="140276"/>
                      </a:lnTo>
                      <a:lnTo>
                        <a:pt x="19364" y="130121"/>
                      </a:lnTo>
                      <a:lnTo>
                        <a:pt x="23490" y="119965"/>
                      </a:lnTo>
                      <a:lnTo>
                        <a:pt x="28252" y="110444"/>
                      </a:lnTo>
                      <a:lnTo>
                        <a:pt x="33013" y="101240"/>
                      </a:lnTo>
                      <a:lnTo>
                        <a:pt x="38727" y="92037"/>
                      </a:lnTo>
                      <a:lnTo>
                        <a:pt x="44441" y="83468"/>
                      </a:lnTo>
                      <a:lnTo>
                        <a:pt x="50472" y="74899"/>
                      </a:lnTo>
                      <a:lnTo>
                        <a:pt x="56821" y="67282"/>
                      </a:lnTo>
                      <a:lnTo>
                        <a:pt x="63487" y="59665"/>
                      </a:lnTo>
                      <a:lnTo>
                        <a:pt x="70470" y="52366"/>
                      </a:lnTo>
                      <a:lnTo>
                        <a:pt x="77771" y="45384"/>
                      </a:lnTo>
                      <a:lnTo>
                        <a:pt x="85390" y="39036"/>
                      </a:lnTo>
                      <a:lnTo>
                        <a:pt x="93326" y="33324"/>
                      </a:lnTo>
                      <a:lnTo>
                        <a:pt x="101579" y="27611"/>
                      </a:lnTo>
                      <a:lnTo>
                        <a:pt x="109832" y="22851"/>
                      </a:lnTo>
                      <a:lnTo>
                        <a:pt x="118720" y="17773"/>
                      </a:lnTo>
                      <a:lnTo>
                        <a:pt x="127291" y="13964"/>
                      </a:lnTo>
                      <a:lnTo>
                        <a:pt x="136496" y="10156"/>
                      </a:lnTo>
                      <a:lnTo>
                        <a:pt x="145385" y="6982"/>
                      </a:lnTo>
                      <a:lnTo>
                        <a:pt x="154908" y="4443"/>
                      </a:lnTo>
                      <a:lnTo>
                        <a:pt x="164113" y="2539"/>
                      </a:lnTo>
                      <a:lnTo>
                        <a:pt x="173953" y="952"/>
                      </a:lnTo>
                      <a:lnTo>
                        <a:pt x="1837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p>
                  <a:pPr algn="ctr">
                    <a:defRPr/>
                  </a:pPr>
                  <a:endParaRPr lang="zh-CN" altLang="en-US" sz="10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文本框 9"/>
              <p:cNvSpPr txBox="1"/>
              <p:nvPr/>
            </p:nvSpPr>
            <p:spPr>
              <a:xfrm>
                <a:off x="7248" y="2928"/>
                <a:ext cx="3138" cy="758"/>
              </a:xfrm>
              <a:prstGeom prst="rect">
                <a:avLst/>
              </a:prstGeom>
              <a:noFill/>
            </p:spPr>
            <p:txBody>
              <a:bodyPr wrap="square" lIns="51422" tIns="25711" rIns="51422" bIns="25711" rtlCol="0">
                <a:spAutoFit/>
              </a:bodyPr>
              <a:p>
                <a:pPr marL="0" lvl="1" algn="ctr"/>
                <a:r>
                  <a:rPr lang="zh-CN" altLang="en-US" sz="2800" b="1" dirty="0" smtClean="0">
                    <a:solidFill>
                      <a:srgbClr val="E84F49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+mn-lt"/>
                  </a:rPr>
                  <a:t>功能搭建</a:t>
                </a:r>
                <a:endParaRPr lang="zh-CN" altLang="en-US" sz="2800" b="1" dirty="0" smtClean="0">
                  <a:solidFill>
                    <a:srgbClr val="E84F4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1776" y="2278"/>
              <a:ext cx="5459" cy="2084"/>
              <a:chOff x="11776" y="2265"/>
              <a:chExt cx="5459" cy="2084"/>
            </a:xfrm>
          </p:grpSpPr>
          <p:sp>
            <p:nvSpPr>
              <p:cNvPr id="15" name="文本框 9"/>
              <p:cNvSpPr txBox="1"/>
              <p:nvPr/>
            </p:nvSpPr>
            <p:spPr>
              <a:xfrm>
                <a:off x="14161" y="2927"/>
                <a:ext cx="3074" cy="758"/>
              </a:xfrm>
              <a:prstGeom prst="rect">
                <a:avLst/>
              </a:prstGeom>
              <a:noFill/>
            </p:spPr>
            <p:txBody>
              <a:bodyPr wrap="square" lIns="51422" tIns="25711" rIns="51422" bIns="25711" rtlCol="0">
                <a:spAutoFit/>
              </a:bodyPr>
              <a:p>
                <a:pPr marL="0" lvl="1" algn="ctr"/>
                <a:r>
                  <a:rPr lang="zh-CN" altLang="en-US" sz="2800" b="1" dirty="0" smtClean="0">
                    <a:solidFill>
                      <a:srgbClr val="E84F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功能讲解</a:t>
                </a:r>
                <a:endParaRPr lang="zh-CN" altLang="en-US" sz="2800" b="1" dirty="0" smtClean="0">
                  <a:solidFill>
                    <a:srgbClr val="E84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1776" y="2265"/>
                <a:ext cx="2084" cy="2084"/>
                <a:chOff x="8042" y="5902"/>
                <a:chExt cx="2084" cy="2084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 rot="0">
                  <a:off x="8042" y="5902"/>
                  <a:ext cx="2084" cy="2084"/>
                  <a:chOff x="1677608" y="2996952"/>
                  <a:chExt cx="1395643" cy="1395643"/>
                </a:xfrm>
              </p:grpSpPr>
              <p:sp>
                <p:nvSpPr>
                  <p:cNvPr id="18" name="Oval 60"/>
                  <p:cNvSpPr>
                    <a:spLocks noChangeAspect="1"/>
                  </p:cNvSpPr>
                  <p:nvPr/>
                </p:nvSpPr>
                <p:spPr>
                  <a:xfrm>
                    <a:off x="1677608" y="2996952"/>
                    <a:ext cx="1395643" cy="1395643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bg1">
                          <a:lumMod val="81000"/>
                        </a:schemeClr>
                      </a:gs>
                      <a:gs pos="0">
                        <a:schemeClr val="bg1">
                          <a:lumMod val="99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317500" dist="1143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10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Oval 29"/>
                  <p:cNvSpPr>
                    <a:spLocks noChangeAspect="1"/>
                  </p:cNvSpPr>
                  <p:nvPr/>
                </p:nvSpPr>
                <p:spPr>
                  <a:xfrm>
                    <a:off x="1850114" y="3169458"/>
                    <a:ext cx="1050630" cy="1050630"/>
                  </a:xfrm>
                  <a:prstGeom prst="ellipse">
                    <a:avLst/>
                  </a:prstGeom>
                  <a:solidFill>
                    <a:srgbClr val="E9504A"/>
                  </a:solidFill>
                  <a:ln w="120650">
                    <a:gradFill flip="none" rotWithShape="1">
                      <a:gsLst>
                        <a:gs pos="0">
                          <a:schemeClr val="bg1">
                            <a:lumMod val="78000"/>
                          </a:schemeClr>
                        </a:gs>
                        <a:gs pos="100000">
                          <a:schemeClr val="bg1">
                            <a:lumMod val="98000"/>
                          </a:schemeClr>
                        </a:gs>
                      </a:gsLst>
                      <a:lin ang="5400000" scaled="1"/>
                      <a:tileRect/>
                    </a:gradFill>
                  </a:ln>
                  <a:effectLst>
                    <a:innerShdw blurRad="330200" dist="165100" dir="16200000">
                      <a:prstClr val="black">
                        <a:alpha val="53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21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IN-BoldItalic" pitchFamily="50" charset="0"/>
                    </a:endParaRPr>
                  </a:p>
                </p:txBody>
              </p:sp>
            </p:grpSp>
            <p:sp>
              <p:nvSpPr>
                <p:cNvPr id="20" name="KSO_Shape"/>
                <p:cNvSpPr/>
                <p:nvPr/>
              </p:nvSpPr>
              <p:spPr bwMode="auto">
                <a:xfrm>
                  <a:off x="8663" y="6522"/>
                  <a:ext cx="843" cy="843"/>
                </a:xfrm>
                <a:custGeom>
                  <a:avLst/>
                  <a:gdLst>
                    <a:gd name="T0" fmla="*/ 984018 w 1589088"/>
                    <a:gd name="T1" fmla="*/ 589506 h 1589088"/>
                    <a:gd name="T2" fmla="*/ 955171 w 1589088"/>
                    <a:gd name="T3" fmla="*/ 645802 h 1589088"/>
                    <a:gd name="T4" fmla="*/ 898294 w 1589088"/>
                    <a:gd name="T5" fmla="*/ 673272 h 1589088"/>
                    <a:gd name="T6" fmla="*/ 881422 w 1589088"/>
                    <a:gd name="T7" fmla="*/ 964824 h 1589088"/>
                    <a:gd name="T8" fmla="*/ 873530 w 1589088"/>
                    <a:gd name="T9" fmla="*/ 1040159 h 1589088"/>
                    <a:gd name="T10" fmla="*/ 824817 w 1589088"/>
                    <a:gd name="T11" fmla="*/ 1084490 h 1589088"/>
                    <a:gd name="T12" fmla="*/ 756238 w 1589088"/>
                    <a:gd name="T13" fmla="*/ 1088026 h 1589088"/>
                    <a:gd name="T14" fmla="*/ 703444 w 1589088"/>
                    <a:gd name="T15" fmla="*/ 1048590 h 1589088"/>
                    <a:gd name="T16" fmla="*/ 686571 w 1589088"/>
                    <a:gd name="T17" fmla="*/ 985493 h 1589088"/>
                    <a:gd name="T18" fmla="*/ 486007 w 1589088"/>
                    <a:gd name="T19" fmla="*/ 893024 h 1589088"/>
                    <a:gd name="T20" fmla="*/ 398106 w 1589088"/>
                    <a:gd name="T21" fmla="*/ 820680 h 1589088"/>
                    <a:gd name="T22" fmla="*/ 402189 w 1589088"/>
                    <a:gd name="T23" fmla="*/ 755134 h 1589088"/>
                    <a:gd name="T24" fmla="*/ 446547 w 1589088"/>
                    <a:gd name="T25" fmla="*/ 706452 h 1589088"/>
                    <a:gd name="T26" fmla="*/ 514037 w 1589088"/>
                    <a:gd name="T27" fmla="*/ 696389 h 1589088"/>
                    <a:gd name="T28" fmla="*/ 570641 w 1589088"/>
                    <a:gd name="T29" fmla="*/ 730385 h 1589088"/>
                    <a:gd name="T30" fmla="*/ 593501 w 1589088"/>
                    <a:gd name="T31" fmla="*/ 794027 h 1589088"/>
                    <a:gd name="T32" fmla="*/ 818558 w 1589088"/>
                    <a:gd name="T33" fmla="*/ 648522 h 1589088"/>
                    <a:gd name="T34" fmla="*/ 785901 w 1589088"/>
                    <a:gd name="T35" fmla="*/ 575091 h 1589088"/>
                    <a:gd name="T36" fmla="*/ 808761 w 1589088"/>
                    <a:gd name="T37" fmla="*/ 511721 h 1589088"/>
                    <a:gd name="T38" fmla="*/ 865365 w 1589088"/>
                    <a:gd name="T39" fmla="*/ 477726 h 1589088"/>
                    <a:gd name="T40" fmla="*/ 728574 w 1589088"/>
                    <a:gd name="T41" fmla="*/ 144010 h 1589088"/>
                    <a:gd name="T42" fmla="*/ 531280 w 1589088"/>
                    <a:gd name="T43" fmla="*/ 182593 h 1589088"/>
                    <a:gd name="T44" fmla="*/ 353281 w 1589088"/>
                    <a:gd name="T45" fmla="*/ 288291 h 1589088"/>
                    <a:gd name="T46" fmla="*/ 219577 w 1589088"/>
                    <a:gd name="T47" fmla="*/ 451592 h 1589088"/>
                    <a:gd name="T48" fmla="*/ 152454 w 1589088"/>
                    <a:gd name="T49" fmla="*/ 642880 h 1589088"/>
                    <a:gd name="T50" fmla="*/ 152454 w 1589088"/>
                    <a:gd name="T51" fmla="*/ 843135 h 1589088"/>
                    <a:gd name="T52" fmla="*/ 219577 w 1589088"/>
                    <a:gd name="T53" fmla="*/ 1034422 h 1589088"/>
                    <a:gd name="T54" fmla="*/ 353281 w 1589088"/>
                    <a:gd name="T55" fmla="*/ 1197724 h 1589088"/>
                    <a:gd name="T56" fmla="*/ 531280 w 1589088"/>
                    <a:gd name="T57" fmla="*/ 1303421 h 1589088"/>
                    <a:gd name="T58" fmla="*/ 728574 w 1589088"/>
                    <a:gd name="T59" fmla="*/ 1341734 h 1589088"/>
                    <a:gd name="T60" fmla="*/ 927227 w 1589088"/>
                    <a:gd name="T61" fmla="*/ 1312931 h 1589088"/>
                    <a:gd name="T62" fmla="*/ 1109302 w 1589088"/>
                    <a:gd name="T63" fmla="*/ 1217015 h 1589088"/>
                    <a:gd name="T64" fmla="*/ 1251431 w 1589088"/>
                    <a:gd name="T65" fmla="*/ 1059964 h 1589088"/>
                    <a:gd name="T66" fmla="*/ 1328065 w 1589088"/>
                    <a:gd name="T67" fmla="*/ 871393 h 1589088"/>
                    <a:gd name="T68" fmla="*/ 1337576 w 1589088"/>
                    <a:gd name="T69" fmla="*/ 671410 h 1589088"/>
                    <a:gd name="T70" fmla="*/ 1280237 w 1589088"/>
                    <a:gd name="T71" fmla="*/ 477677 h 1589088"/>
                    <a:gd name="T72" fmla="*/ 1155500 w 1589088"/>
                    <a:gd name="T73" fmla="*/ 308670 h 1589088"/>
                    <a:gd name="T74" fmla="*/ 981849 w 1589088"/>
                    <a:gd name="T75" fmla="*/ 193462 h 1589088"/>
                    <a:gd name="T76" fmla="*/ 785915 w 1589088"/>
                    <a:gd name="T77" fmla="*/ 145640 h 1589088"/>
                    <a:gd name="T78" fmla="*/ 902226 w 1589088"/>
                    <a:gd name="T79" fmla="*/ 17390 h 1589088"/>
                    <a:gd name="T80" fmla="*/ 1136207 w 1589088"/>
                    <a:gd name="T81" fmla="*/ 112491 h 1589088"/>
                    <a:gd name="T82" fmla="*/ 1320999 w 1589088"/>
                    <a:gd name="T83" fmla="*/ 276063 h 1589088"/>
                    <a:gd name="T84" fmla="*/ 1429702 w 1589088"/>
                    <a:gd name="T85" fmla="*/ 459201 h 1589088"/>
                    <a:gd name="T86" fmla="*/ 1481334 w 1589088"/>
                    <a:gd name="T87" fmla="*/ 660270 h 1589088"/>
                    <a:gd name="T88" fmla="*/ 1475356 w 1589088"/>
                    <a:gd name="T89" fmla="*/ 866502 h 1589088"/>
                    <a:gd name="T90" fmla="*/ 1412581 w 1589088"/>
                    <a:gd name="T91" fmla="*/ 1064855 h 1589088"/>
                    <a:gd name="T92" fmla="*/ 1892771 w 1589088"/>
                    <a:gd name="T93" fmla="*/ 1636001 h 1589088"/>
                    <a:gd name="T94" fmla="*/ 1896304 w 1589088"/>
                    <a:gd name="T95" fmla="*/ 1759632 h 1589088"/>
                    <a:gd name="T96" fmla="*/ 1783798 w 1589088"/>
                    <a:gd name="T97" fmla="*/ 1885980 h 1589088"/>
                    <a:gd name="T98" fmla="*/ 1662866 w 1589088"/>
                    <a:gd name="T99" fmla="*/ 1900381 h 1589088"/>
                    <a:gd name="T100" fmla="*/ 1104954 w 1589088"/>
                    <a:gd name="T101" fmla="*/ 1391458 h 1589088"/>
                    <a:gd name="T102" fmla="*/ 909835 w 1589088"/>
                    <a:gd name="T103" fmla="*/ 1466451 h 1589088"/>
                    <a:gd name="T104" fmla="*/ 704388 w 1589088"/>
                    <a:gd name="T105" fmla="*/ 1484656 h 1589088"/>
                    <a:gd name="T106" fmla="*/ 501116 w 1589088"/>
                    <a:gd name="T107" fmla="*/ 1445528 h 1589088"/>
                    <a:gd name="T108" fmla="*/ 313061 w 1589088"/>
                    <a:gd name="T109" fmla="*/ 1349069 h 1589088"/>
                    <a:gd name="T110" fmla="*/ 143758 w 1589088"/>
                    <a:gd name="T111" fmla="*/ 1181965 h 1589088"/>
                    <a:gd name="T112" fmla="*/ 30708 w 1589088"/>
                    <a:gd name="T113" fmla="*/ 954538 h 1589088"/>
                    <a:gd name="T114" fmla="*/ 815 w 1589088"/>
                    <a:gd name="T115" fmla="*/ 707277 h 1589088"/>
                    <a:gd name="T116" fmla="*/ 54351 w 1589088"/>
                    <a:gd name="T117" fmla="*/ 463275 h 1589088"/>
                    <a:gd name="T118" fmla="*/ 191315 w 1589088"/>
                    <a:gd name="T119" fmla="*/ 245360 h 1589088"/>
                    <a:gd name="T120" fmla="*/ 397577 w 1589088"/>
                    <a:gd name="T121" fmla="*/ 85319 h 1589088"/>
                    <a:gd name="T122" fmla="*/ 636177 w 1589088"/>
                    <a:gd name="T123" fmla="*/ 7880 h 15890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89088" h="1589088">
                      <a:moveTo>
                        <a:pt x="916859" y="288925"/>
                      </a:moveTo>
                      <a:lnTo>
                        <a:pt x="954088" y="332030"/>
                      </a:lnTo>
                      <a:lnTo>
                        <a:pt x="816067" y="450682"/>
                      </a:lnTo>
                      <a:lnTo>
                        <a:pt x="817430" y="454085"/>
                      </a:lnTo>
                      <a:lnTo>
                        <a:pt x="818338" y="457488"/>
                      </a:lnTo>
                      <a:lnTo>
                        <a:pt x="819246" y="461118"/>
                      </a:lnTo>
                      <a:lnTo>
                        <a:pt x="820381" y="464748"/>
                      </a:lnTo>
                      <a:lnTo>
                        <a:pt x="820835" y="468378"/>
                      </a:lnTo>
                      <a:lnTo>
                        <a:pt x="821289" y="472008"/>
                      </a:lnTo>
                      <a:lnTo>
                        <a:pt x="821743" y="475865"/>
                      </a:lnTo>
                      <a:lnTo>
                        <a:pt x="821743" y="479722"/>
                      </a:lnTo>
                      <a:lnTo>
                        <a:pt x="821743" y="483805"/>
                      </a:lnTo>
                      <a:lnTo>
                        <a:pt x="821289" y="487662"/>
                      </a:lnTo>
                      <a:lnTo>
                        <a:pt x="820835" y="491746"/>
                      </a:lnTo>
                      <a:lnTo>
                        <a:pt x="820154" y="495602"/>
                      </a:lnTo>
                      <a:lnTo>
                        <a:pt x="819246" y="499459"/>
                      </a:lnTo>
                      <a:lnTo>
                        <a:pt x="818338" y="503089"/>
                      </a:lnTo>
                      <a:lnTo>
                        <a:pt x="816976" y="506946"/>
                      </a:lnTo>
                      <a:lnTo>
                        <a:pt x="815840" y="510349"/>
                      </a:lnTo>
                      <a:lnTo>
                        <a:pt x="814251" y="513979"/>
                      </a:lnTo>
                      <a:lnTo>
                        <a:pt x="812662" y="517382"/>
                      </a:lnTo>
                      <a:lnTo>
                        <a:pt x="810619" y="520785"/>
                      </a:lnTo>
                      <a:lnTo>
                        <a:pt x="808803" y="523961"/>
                      </a:lnTo>
                      <a:lnTo>
                        <a:pt x="806760" y="527137"/>
                      </a:lnTo>
                      <a:lnTo>
                        <a:pt x="804263" y="530313"/>
                      </a:lnTo>
                      <a:lnTo>
                        <a:pt x="801993" y="533036"/>
                      </a:lnTo>
                      <a:lnTo>
                        <a:pt x="799496" y="535985"/>
                      </a:lnTo>
                      <a:lnTo>
                        <a:pt x="796772" y="538707"/>
                      </a:lnTo>
                      <a:lnTo>
                        <a:pt x="794048" y="541203"/>
                      </a:lnTo>
                      <a:lnTo>
                        <a:pt x="791324" y="543698"/>
                      </a:lnTo>
                      <a:lnTo>
                        <a:pt x="788146" y="545967"/>
                      </a:lnTo>
                      <a:lnTo>
                        <a:pt x="785194" y="548009"/>
                      </a:lnTo>
                      <a:lnTo>
                        <a:pt x="781789" y="550051"/>
                      </a:lnTo>
                      <a:lnTo>
                        <a:pt x="778611" y="552093"/>
                      </a:lnTo>
                      <a:lnTo>
                        <a:pt x="775433" y="553908"/>
                      </a:lnTo>
                      <a:lnTo>
                        <a:pt x="771801" y="555496"/>
                      </a:lnTo>
                      <a:lnTo>
                        <a:pt x="768396" y="556857"/>
                      </a:lnTo>
                      <a:lnTo>
                        <a:pt x="764537" y="558218"/>
                      </a:lnTo>
                      <a:lnTo>
                        <a:pt x="760905" y="559352"/>
                      </a:lnTo>
                      <a:lnTo>
                        <a:pt x="757046" y="560260"/>
                      </a:lnTo>
                      <a:lnTo>
                        <a:pt x="753413" y="560940"/>
                      </a:lnTo>
                      <a:lnTo>
                        <a:pt x="749327" y="561621"/>
                      </a:lnTo>
                      <a:lnTo>
                        <a:pt x="745241" y="562075"/>
                      </a:lnTo>
                      <a:lnTo>
                        <a:pt x="692121" y="754005"/>
                      </a:lnTo>
                      <a:lnTo>
                        <a:pt x="697343" y="756728"/>
                      </a:lnTo>
                      <a:lnTo>
                        <a:pt x="702110" y="759904"/>
                      </a:lnTo>
                      <a:lnTo>
                        <a:pt x="706650" y="763080"/>
                      </a:lnTo>
                      <a:lnTo>
                        <a:pt x="710963" y="766937"/>
                      </a:lnTo>
                      <a:lnTo>
                        <a:pt x="715049" y="770794"/>
                      </a:lnTo>
                      <a:lnTo>
                        <a:pt x="718908" y="774877"/>
                      </a:lnTo>
                      <a:lnTo>
                        <a:pt x="722313" y="779188"/>
                      </a:lnTo>
                      <a:lnTo>
                        <a:pt x="725718" y="783952"/>
                      </a:lnTo>
                      <a:lnTo>
                        <a:pt x="728670" y="788943"/>
                      </a:lnTo>
                      <a:lnTo>
                        <a:pt x="731167" y="793934"/>
                      </a:lnTo>
                      <a:lnTo>
                        <a:pt x="733437" y="799379"/>
                      </a:lnTo>
                      <a:lnTo>
                        <a:pt x="735253" y="804824"/>
                      </a:lnTo>
                      <a:lnTo>
                        <a:pt x="736615" y="810496"/>
                      </a:lnTo>
                      <a:lnTo>
                        <a:pt x="737750" y="816167"/>
                      </a:lnTo>
                      <a:lnTo>
                        <a:pt x="738431" y="822066"/>
                      </a:lnTo>
                      <a:lnTo>
                        <a:pt x="738658" y="828191"/>
                      </a:lnTo>
                      <a:lnTo>
                        <a:pt x="738658" y="832729"/>
                      </a:lnTo>
                      <a:lnTo>
                        <a:pt x="738431" y="836812"/>
                      </a:lnTo>
                      <a:lnTo>
                        <a:pt x="737523" y="840896"/>
                      </a:lnTo>
                      <a:lnTo>
                        <a:pt x="736842" y="844980"/>
                      </a:lnTo>
                      <a:lnTo>
                        <a:pt x="735934" y="849063"/>
                      </a:lnTo>
                      <a:lnTo>
                        <a:pt x="734799" y="852920"/>
                      </a:lnTo>
                      <a:lnTo>
                        <a:pt x="733664" y="856777"/>
                      </a:lnTo>
                      <a:lnTo>
                        <a:pt x="732075" y="860407"/>
                      </a:lnTo>
                      <a:lnTo>
                        <a:pt x="730259" y="864263"/>
                      </a:lnTo>
                      <a:lnTo>
                        <a:pt x="728670" y="867666"/>
                      </a:lnTo>
                      <a:lnTo>
                        <a:pt x="726626" y="871296"/>
                      </a:lnTo>
                      <a:lnTo>
                        <a:pt x="724583" y="874699"/>
                      </a:lnTo>
                      <a:lnTo>
                        <a:pt x="722086" y="877876"/>
                      </a:lnTo>
                      <a:lnTo>
                        <a:pt x="719589" y="881052"/>
                      </a:lnTo>
                      <a:lnTo>
                        <a:pt x="717092" y="884228"/>
                      </a:lnTo>
                      <a:lnTo>
                        <a:pt x="714141" y="886950"/>
                      </a:lnTo>
                      <a:lnTo>
                        <a:pt x="711417" y="889673"/>
                      </a:lnTo>
                      <a:lnTo>
                        <a:pt x="708239" y="892395"/>
                      </a:lnTo>
                      <a:lnTo>
                        <a:pt x="705288" y="894891"/>
                      </a:lnTo>
                      <a:lnTo>
                        <a:pt x="702110" y="896933"/>
                      </a:lnTo>
                      <a:lnTo>
                        <a:pt x="698705" y="899428"/>
                      </a:lnTo>
                      <a:lnTo>
                        <a:pt x="695299" y="901243"/>
                      </a:lnTo>
                      <a:lnTo>
                        <a:pt x="691440" y="903058"/>
                      </a:lnTo>
                      <a:lnTo>
                        <a:pt x="688035" y="904646"/>
                      </a:lnTo>
                      <a:lnTo>
                        <a:pt x="684176" y="906234"/>
                      </a:lnTo>
                      <a:lnTo>
                        <a:pt x="680317" y="907595"/>
                      </a:lnTo>
                      <a:lnTo>
                        <a:pt x="676231" y="908730"/>
                      </a:lnTo>
                      <a:lnTo>
                        <a:pt x="672372" y="909637"/>
                      </a:lnTo>
                      <a:lnTo>
                        <a:pt x="668286" y="910318"/>
                      </a:lnTo>
                      <a:lnTo>
                        <a:pt x="664199" y="910771"/>
                      </a:lnTo>
                      <a:lnTo>
                        <a:pt x="659886" y="911225"/>
                      </a:lnTo>
                      <a:lnTo>
                        <a:pt x="655573" y="911225"/>
                      </a:lnTo>
                      <a:lnTo>
                        <a:pt x="651260" y="911225"/>
                      </a:lnTo>
                      <a:lnTo>
                        <a:pt x="646947" y="910771"/>
                      </a:lnTo>
                      <a:lnTo>
                        <a:pt x="643088" y="910318"/>
                      </a:lnTo>
                      <a:lnTo>
                        <a:pt x="638775" y="909637"/>
                      </a:lnTo>
                      <a:lnTo>
                        <a:pt x="634915" y="908730"/>
                      </a:lnTo>
                      <a:lnTo>
                        <a:pt x="630829" y="907595"/>
                      </a:lnTo>
                      <a:lnTo>
                        <a:pt x="627197" y="906234"/>
                      </a:lnTo>
                      <a:lnTo>
                        <a:pt x="623338" y="904646"/>
                      </a:lnTo>
                      <a:lnTo>
                        <a:pt x="619706" y="903058"/>
                      </a:lnTo>
                      <a:lnTo>
                        <a:pt x="616074" y="901243"/>
                      </a:lnTo>
                      <a:lnTo>
                        <a:pt x="612669" y="899428"/>
                      </a:lnTo>
                      <a:lnTo>
                        <a:pt x="609037" y="896933"/>
                      </a:lnTo>
                      <a:lnTo>
                        <a:pt x="605858" y="894891"/>
                      </a:lnTo>
                      <a:lnTo>
                        <a:pt x="602680" y="892395"/>
                      </a:lnTo>
                      <a:lnTo>
                        <a:pt x="599729" y="889673"/>
                      </a:lnTo>
                      <a:lnTo>
                        <a:pt x="596778" y="886950"/>
                      </a:lnTo>
                      <a:lnTo>
                        <a:pt x="594054" y="884228"/>
                      </a:lnTo>
                      <a:lnTo>
                        <a:pt x="591557" y="881052"/>
                      </a:lnTo>
                      <a:lnTo>
                        <a:pt x="588833" y="877876"/>
                      </a:lnTo>
                      <a:lnTo>
                        <a:pt x="586790" y="874699"/>
                      </a:lnTo>
                      <a:lnTo>
                        <a:pt x="584520" y="871296"/>
                      </a:lnTo>
                      <a:lnTo>
                        <a:pt x="582704" y="867666"/>
                      </a:lnTo>
                      <a:lnTo>
                        <a:pt x="580661" y="864263"/>
                      </a:lnTo>
                      <a:lnTo>
                        <a:pt x="579072" y="860407"/>
                      </a:lnTo>
                      <a:lnTo>
                        <a:pt x="577710" y="856777"/>
                      </a:lnTo>
                      <a:lnTo>
                        <a:pt x="576348" y="852920"/>
                      </a:lnTo>
                      <a:lnTo>
                        <a:pt x="575212" y="849063"/>
                      </a:lnTo>
                      <a:lnTo>
                        <a:pt x="574077" y="844980"/>
                      </a:lnTo>
                      <a:lnTo>
                        <a:pt x="573396" y="840896"/>
                      </a:lnTo>
                      <a:lnTo>
                        <a:pt x="572942" y="836812"/>
                      </a:lnTo>
                      <a:lnTo>
                        <a:pt x="572488" y="832729"/>
                      </a:lnTo>
                      <a:lnTo>
                        <a:pt x="572488" y="828191"/>
                      </a:lnTo>
                      <a:lnTo>
                        <a:pt x="572488" y="825242"/>
                      </a:lnTo>
                      <a:lnTo>
                        <a:pt x="572715" y="822066"/>
                      </a:lnTo>
                      <a:lnTo>
                        <a:pt x="573623" y="815940"/>
                      </a:lnTo>
                      <a:lnTo>
                        <a:pt x="574986" y="810042"/>
                      </a:lnTo>
                      <a:lnTo>
                        <a:pt x="576575" y="804370"/>
                      </a:lnTo>
                      <a:lnTo>
                        <a:pt x="454445" y="733134"/>
                      </a:lnTo>
                      <a:lnTo>
                        <a:pt x="449904" y="736083"/>
                      </a:lnTo>
                      <a:lnTo>
                        <a:pt x="444910" y="738352"/>
                      </a:lnTo>
                      <a:lnTo>
                        <a:pt x="439689" y="740166"/>
                      </a:lnTo>
                      <a:lnTo>
                        <a:pt x="434468" y="741981"/>
                      </a:lnTo>
                      <a:lnTo>
                        <a:pt x="429020" y="743569"/>
                      </a:lnTo>
                      <a:lnTo>
                        <a:pt x="423571" y="744477"/>
                      </a:lnTo>
                      <a:lnTo>
                        <a:pt x="417669" y="745158"/>
                      </a:lnTo>
                      <a:lnTo>
                        <a:pt x="412221" y="745384"/>
                      </a:lnTo>
                      <a:lnTo>
                        <a:pt x="408589" y="745158"/>
                      </a:lnTo>
                      <a:lnTo>
                        <a:pt x="405411" y="744931"/>
                      </a:lnTo>
                      <a:lnTo>
                        <a:pt x="398828" y="744023"/>
                      </a:lnTo>
                      <a:lnTo>
                        <a:pt x="305755" y="898294"/>
                      </a:lnTo>
                      <a:lnTo>
                        <a:pt x="257175" y="869255"/>
                      </a:lnTo>
                      <a:lnTo>
                        <a:pt x="349113" y="716118"/>
                      </a:lnTo>
                      <a:lnTo>
                        <a:pt x="347070" y="713396"/>
                      </a:lnTo>
                      <a:lnTo>
                        <a:pt x="344573" y="710220"/>
                      </a:lnTo>
                      <a:lnTo>
                        <a:pt x="342757" y="707497"/>
                      </a:lnTo>
                      <a:lnTo>
                        <a:pt x="340714" y="704321"/>
                      </a:lnTo>
                      <a:lnTo>
                        <a:pt x="339125" y="701145"/>
                      </a:lnTo>
                      <a:lnTo>
                        <a:pt x="337536" y="697969"/>
                      </a:lnTo>
                      <a:lnTo>
                        <a:pt x="335720" y="694793"/>
                      </a:lnTo>
                      <a:lnTo>
                        <a:pt x="334358" y="691390"/>
                      </a:lnTo>
                      <a:lnTo>
                        <a:pt x="333223" y="687987"/>
                      </a:lnTo>
                      <a:lnTo>
                        <a:pt x="332087" y="684584"/>
                      </a:lnTo>
                      <a:lnTo>
                        <a:pt x="331179" y="680954"/>
                      </a:lnTo>
                      <a:lnTo>
                        <a:pt x="330498" y="677324"/>
                      </a:lnTo>
                      <a:lnTo>
                        <a:pt x="329590" y="673467"/>
                      </a:lnTo>
                      <a:lnTo>
                        <a:pt x="329136" y="670064"/>
                      </a:lnTo>
                      <a:lnTo>
                        <a:pt x="328909" y="665981"/>
                      </a:lnTo>
                      <a:lnTo>
                        <a:pt x="328909" y="662351"/>
                      </a:lnTo>
                      <a:lnTo>
                        <a:pt x="328909" y="658040"/>
                      </a:lnTo>
                      <a:lnTo>
                        <a:pt x="329363" y="653730"/>
                      </a:lnTo>
                      <a:lnTo>
                        <a:pt x="330044" y="649646"/>
                      </a:lnTo>
                      <a:lnTo>
                        <a:pt x="330725" y="645335"/>
                      </a:lnTo>
                      <a:lnTo>
                        <a:pt x="331633" y="641479"/>
                      </a:lnTo>
                      <a:lnTo>
                        <a:pt x="332768" y="637395"/>
                      </a:lnTo>
                      <a:lnTo>
                        <a:pt x="333904" y="633765"/>
                      </a:lnTo>
                      <a:lnTo>
                        <a:pt x="335493" y="629908"/>
                      </a:lnTo>
                      <a:lnTo>
                        <a:pt x="337082" y="626279"/>
                      </a:lnTo>
                      <a:lnTo>
                        <a:pt x="339125" y="622649"/>
                      </a:lnTo>
                      <a:lnTo>
                        <a:pt x="340941" y="619246"/>
                      </a:lnTo>
                      <a:lnTo>
                        <a:pt x="342984" y="615843"/>
                      </a:lnTo>
                      <a:lnTo>
                        <a:pt x="345481" y="612666"/>
                      </a:lnTo>
                      <a:lnTo>
                        <a:pt x="347978" y="609263"/>
                      </a:lnTo>
                      <a:lnTo>
                        <a:pt x="350475" y="606314"/>
                      </a:lnTo>
                      <a:lnTo>
                        <a:pt x="353426" y="603592"/>
                      </a:lnTo>
                      <a:lnTo>
                        <a:pt x="356150" y="600642"/>
                      </a:lnTo>
                      <a:lnTo>
                        <a:pt x="359101" y="598147"/>
                      </a:lnTo>
                      <a:lnTo>
                        <a:pt x="362279" y="595878"/>
                      </a:lnTo>
                      <a:lnTo>
                        <a:pt x="365458" y="593383"/>
                      </a:lnTo>
                      <a:lnTo>
                        <a:pt x="369090" y="591341"/>
                      </a:lnTo>
                      <a:lnTo>
                        <a:pt x="372495" y="589299"/>
                      </a:lnTo>
                      <a:lnTo>
                        <a:pt x="376127" y="587484"/>
                      </a:lnTo>
                      <a:lnTo>
                        <a:pt x="379759" y="585669"/>
                      </a:lnTo>
                      <a:lnTo>
                        <a:pt x="383618" y="584308"/>
                      </a:lnTo>
                      <a:lnTo>
                        <a:pt x="387250" y="582947"/>
                      </a:lnTo>
                      <a:lnTo>
                        <a:pt x="391336" y="581812"/>
                      </a:lnTo>
                      <a:lnTo>
                        <a:pt x="395196" y="580905"/>
                      </a:lnTo>
                      <a:lnTo>
                        <a:pt x="399509" y="580224"/>
                      </a:lnTo>
                      <a:lnTo>
                        <a:pt x="403368" y="579544"/>
                      </a:lnTo>
                      <a:lnTo>
                        <a:pt x="407681" y="579317"/>
                      </a:lnTo>
                      <a:lnTo>
                        <a:pt x="412221" y="579090"/>
                      </a:lnTo>
                      <a:lnTo>
                        <a:pt x="416307" y="579317"/>
                      </a:lnTo>
                      <a:lnTo>
                        <a:pt x="420620" y="579544"/>
                      </a:lnTo>
                      <a:lnTo>
                        <a:pt x="424707" y="580224"/>
                      </a:lnTo>
                      <a:lnTo>
                        <a:pt x="428793" y="580905"/>
                      </a:lnTo>
                      <a:lnTo>
                        <a:pt x="432652" y="581812"/>
                      </a:lnTo>
                      <a:lnTo>
                        <a:pt x="436738" y="582947"/>
                      </a:lnTo>
                      <a:lnTo>
                        <a:pt x="440597" y="584308"/>
                      </a:lnTo>
                      <a:lnTo>
                        <a:pt x="444456" y="585669"/>
                      </a:lnTo>
                      <a:lnTo>
                        <a:pt x="447861" y="587484"/>
                      </a:lnTo>
                      <a:lnTo>
                        <a:pt x="451720" y="589299"/>
                      </a:lnTo>
                      <a:lnTo>
                        <a:pt x="454899" y="591341"/>
                      </a:lnTo>
                      <a:lnTo>
                        <a:pt x="458531" y="593383"/>
                      </a:lnTo>
                      <a:lnTo>
                        <a:pt x="461709" y="595878"/>
                      </a:lnTo>
                      <a:lnTo>
                        <a:pt x="464887" y="598147"/>
                      </a:lnTo>
                      <a:lnTo>
                        <a:pt x="467838" y="600642"/>
                      </a:lnTo>
                      <a:lnTo>
                        <a:pt x="470562" y="603592"/>
                      </a:lnTo>
                      <a:lnTo>
                        <a:pt x="473513" y="606314"/>
                      </a:lnTo>
                      <a:lnTo>
                        <a:pt x="476010" y="609263"/>
                      </a:lnTo>
                      <a:lnTo>
                        <a:pt x="478734" y="612666"/>
                      </a:lnTo>
                      <a:lnTo>
                        <a:pt x="481004" y="615843"/>
                      </a:lnTo>
                      <a:lnTo>
                        <a:pt x="483047" y="619246"/>
                      </a:lnTo>
                      <a:lnTo>
                        <a:pt x="484864" y="622649"/>
                      </a:lnTo>
                      <a:lnTo>
                        <a:pt x="486907" y="626279"/>
                      </a:lnTo>
                      <a:lnTo>
                        <a:pt x="488496" y="629908"/>
                      </a:lnTo>
                      <a:lnTo>
                        <a:pt x="490085" y="633765"/>
                      </a:lnTo>
                      <a:lnTo>
                        <a:pt x="491220" y="637395"/>
                      </a:lnTo>
                      <a:lnTo>
                        <a:pt x="492355" y="641479"/>
                      </a:lnTo>
                      <a:lnTo>
                        <a:pt x="493490" y="645335"/>
                      </a:lnTo>
                      <a:lnTo>
                        <a:pt x="494171" y="649646"/>
                      </a:lnTo>
                      <a:lnTo>
                        <a:pt x="494625" y="653730"/>
                      </a:lnTo>
                      <a:lnTo>
                        <a:pt x="495079" y="658040"/>
                      </a:lnTo>
                      <a:lnTo>
                        <a:pt x="495079" y="662351"/>
                      </a:lnTo>
                      <a:lnTo>
                        <a:pt x="495079" y="665527"/>
                      </a:lnTo>
                      <a:lnTo>
                        <a:pt x="494852" y="669157"/>
                      </a:lnTo>
                      <a:lnTo>
                        <a:pt x="494398" y="672333"/>
                      </a:lnTo>
                      <a:lnTo>
                        <a:pt x="493944" y="675509"/>
                      </a:lnTo>
                      <a:lnTo>
                        <a:pt x="492355" y="682088"/>
                      </a:lnTo>
                      <a:lnTo>
                        <a:pt x="490539" y="688214"/>
                      </a:lnTo>
                      <a:lnTo>
                        <a:pt x="610853" y="758543"/>
                      </a:lnTo>
                      <a:lnTo>
                        <a:pt x="616528" y="755140"/>
                      </a:lnTo>
                      <a:lnTo>
                        <a:pt x="622430" y="752417"/>
                      </a:lnTo>
                      <a:lnTo>
                        <a:pt x="628559" y="749922"/>
                      </a:lnTo>
                      <a:lnTo>
                        <a:pt x="634915" y="748107"/>
                      </a:lnTo>
                      <a:lnTo>
                        <a:pt x="690305" y="547101"/>
                      </a:lnTo>
                      <a:lnTo>
                        <a:pt x="686673" y="544152"/>
                      </a:lnTo>
                      <a:lnTo>
                        <a:pt x="682814" y="540976"/>
                      </a:lnTo>
                      <a:lnTo>
                        <a:pt x="679409" y="537800"/>
                      </a:lnTo>
                      <a:lnTo>
                        <a:pt x="676004" y="533943"/>
                      </a:lnTo>
                      <a:lnTo>
                        <a:pt x="673053" y="530540"/>
                      </a:lnTo>
                      <a:lnTo>
                        <a:pt x="670102" y="526456"/>
                      </a:lnTo>
                      <a:lnTo>
                        <a:pt x="667605" y="522373"/>
                      </a:lnTo>
                      <a:lnTo>
                        <a:pt x="665107" y="518062"/>
                      </a:lnTo>
                      <a:lnTo>
                        <a:pt x="662837" y="513979"/>
                      </a:lnTo>
                      <a:lnTo>
                        <a:pt x="661021" y="509214"/>
                      </a:lnTo>
                      <a:lnTo>
                        <a:pt x="659432" y="504450"/>
                      </a:lnTo>
                      <a:lnTo>
                        <a:pt x="658070" y="499913"/>
                      </a:lnTo>
                      <a:lnTo>
                        <a:pt x="657162" y="494922"/>
                      </a:lnTo>
                      <a:lnTo>
                        <a:pt x="656027" y="489931"/>
                      </a:lnTo>
                      <a:lnTo>
                        <a:pt x="655573" y="484940"/>
                      </a:lnTo>
                      <a:lnTo>
                        <a:pt x="655573" y="479722"/>
                      </a:lnTo>
                      <a:lnTo>
                        <a:pt x="655573" y="475411"/>
                      </a:lnTo>
                      <a:lnTo>
                        <a:pt x="655800" y="471327"/>
                      </a:lnTo>
                      <a:lnTo>
                        <a:pt x="656708" y="467017"/>
                      </a:lnTo>
                      <a:lnTo>
                        <a:pt x="657389" y="463160"/>
                      </a:lnTo>
                      <a:lnTo>
                        <a:pt x="658297" y="458850"/>
                      </a:lnTo>
                      <a:lnTo>
                        <a:pt x="659432" y="455220"/>
                      </a:lnTo>
                      <a:lnTo>
                        <a:pt x="660567" y="451136"/>
                      </a:lnTo>
                      <a:lnTo>
                        <a:pt x="661929" y="447506"/>
                      </a:lnTo>
                      <a:lnTo>
                        <a:pt x="663745" y="443649"/>
                      </a:lnTo>
                      <a:lnTo>
                        <a:pt x="665561" y="440246"/>
                      </a:lnTo>
                      <a:lnTo>
                        <a:pt x="667605" y="436617"/>
                      </a:lnTo>
                      <a:lnTo>
                        <a:pt x="669648" y="433440"/>
                      </a:lnTo>
                      <a:lnTo>
                        <a:pt x="672145" y="430037"/>
                      </a:lnTo>
                      <a:lnTo>
                        <a:pt x="674642" y="426861"/>
                      </a:lnTo>
                      <a:lnTo>
                        <a:pt x="677139" y="423912"/>
                      </a:lnTo>
                      <a:lnTo>
                        <a:pt x="679863" y="420963"/>
                      </a:lnTo>
                      <a:lnTo>
                        <a:pt x="682814" y="418240"/>
                      </a:lnTo>
                      <a:lnTo>
                        <a:pt x="685765" y="415518"/>
                      </a:lnTo>
                      <a:lnTo>
                        <a:pt x="688943" y="413249"/>
                      </a:lnTo>
                      <a:lnTo>
                        <a:pt x="692121" y="410980"/>
                      </a:lnTo>
                      <a:lnTo>
                        <a:pt x="695526" y="408712"/>
                      </a:lnTo>
                      <a:lnTo>
                        <a:pt x="698932" y="406670"/>
                      </a:lnTo>
                      <a:lnTo>
                        <a:pt x="702791" y="404855"/>
                      </a:lnTo>
                      <a:lnTo>
                        <a:pt x="706196" y="403267"/>
                      </a:lnTo>
                      <a:lnTo>
                        <a:pt x="710055" y="401679"/>
                      </a:lnTo>
                      <a:lnTo>
                        <a:pt x="713914" y="400318"/>
                      </a:lnTo>
                      <a:lnTo>
                        <a:pt x="718000" y="399410"/>
                      </a:lnTo>
                      <a:lnTo>
                        <a:pt x="721859" y="398503"/>
                      </a:lnTo>
                      <a:lnTo>
                        <a:pt x="725945" y="397595"/>
                      </a:lnTo>
                      <a:lnTo>
                        <a:pt x="730032" y="397141"/>
                      </a:lnTo>
                      <a:lnTo>
                        <a:pt x="734345" y="396915"/>
                      </a:lnTo>
                      <a:lnTo>
                        <a:pt x="738658" y="396688"/>
                      </a:lnTo>
                      <a:lnTo>
                        <a:pt x="744106" y="396915"/>
                      </a:lnTo>
                      <a:lnTo>
                        <a:pt x="749554" y="397595"/>
                      </a:lnTo>
                      <a:lnTo>
                        <a:pt x="754775" y="398276"/>
                      </a:lnTo>
                      <a:lnTo>
                        <a:pt x="759770" y="399637"/>
                      </a:lnTo>
                      <a:lnTo>
                        <a:pt x="764764" y="400998"/>
                      </a:lnTo>
                      <a:lnTo>
                        <a:pt x="769758" y="403040"/>
                      </a:lnTo>
                      <a:lnTo>
                        <a:pt x="774298" y="405082"/>
                      </a:lnTo>
                      <a:lnTo>
                        <a:pt x="778838" y="407577"/>
                      </a:lnTo>
                      <a:lnTo>
                        <a:pt x="916859" y="288925"/>
                      </a:lnTo>
                      <a:close/>
                      <a:moveTo>
                        <a:pt x="607752" y="120128"/>
                      </a:moveTo>
                      <a:lnTo>
                        <a:pt x="595738" y="120581"/>
                      </a:lnTo>
                      <a:lnTo>
                        <a:pt x="583950" y="121488"/>
                      </a:lnTo>
                      <a:lnTo>
                        <a:pt x="571936" y="122621"/>
                      </a:lnTo>
                      <a:lnTo>
                        <a:pt x="559921" y="123755"/>
                      </a:lnTo>
                      <a:lnTo>
                        <a:pt x="548133" y="125341"/>
                      </a:lnTo>
                      <a:lnTo>
                        <a:pt x="536119" y="127154"/>
                      </a:lnTo>
                      <a:lnTo>
                        <a:pt x="524331" y="129421"/>
                      </a:lnTo>
                      <a:lnTo>
                        <a:pt x="512543" y="131688"/>
                      </a:lnTo>
                      <a:lnTo>
                        <a:pt x="500755" y="134407"/>
                      </a:lnTo>
                      <a:lnTo>
                        <a:pt x="489194" y="137581"/>
                      </a:lnTo>
                      <a:lnTo>
                        <a:pt x="477406" y="140754"/>
                      </a:lnTo>
                      <a:lnTo>
                        <a:pt x="466072" y="144380"/>
                      </a:lnTo>
                      <a:lnTo>
                        <a:pt x="454511" y="148234"/>
                      </a:lnTo>
                      <a:lnTo>
                        <a:pt x="443176" y="152313"/>
                      </a:lnTo>
                      <a:lnTo>
                        <a:pt x="431615" y="156620"/>
                      </a:lnTo>
                      <a:lnTo>
                        <a:pt x="420508" y="161380"/>
                      </a:lnTo>
                      <a:lnTo>
                        <a:pt x="409400" y="166593"/>
                      </a:lnTo>
                      <a:lnTo>
                        <a:pt x="398519" y="171579"/>
                      </a:lnTo>
                      <a:lnTo>
                        <a:pt x="387411" y="177246"/>
                      </a:lnTo>
                      <a:lnTo>
                        <a:pt x="376530" y="183139"/>
                      </a:lnTo>
                      <a:lnTo>
                        <a:pt x="365876" y="189485"/>
                      </a:lnTo>
                      <a:lnTo>
                        <a:pt x="355221" y="195831"/>
                      </a:lnTo>
                      <a:lnTo>
                        <a:pt x="344794" y="202631"/>
                      </a:lnTo>
                      <a:lnTo>
                        <a:pt x="334593" y="209431"/>
                      </a:lnTo>
                      <a:lnTo>
                        <a:pt x="324392" y="216684"/>
                      </a:lnTo>
                      <a:lnTo>
                        <a:pt x="314191" y="224163"/>
                      </a:lnTo>
                      <a:lnTo>
                        <a:pt x="304443" y="232323"/>
                      </a:lnTo>
                      <a:lnTo>
                        <a:pt x="294695" y="240483"/>
                      </a:lnTo>
                      <a:lnTo>
                        <a:pt x="284948" y="248869"/>
                      </a:lnTo>
                      <a:lnTo>
                        <a:pt x="275654" y="257482"/>
                      </a:lnTo>
                      <a:lnTo>
                        <a:pt x="266359" y="266548"/>
                      </a:lnTo>
                      <a:lnTo>
                        <a:pt x="257518" y="275614"/>
                      </a:lnTo>
                      <a:lnTo>
                        <a:pt x="248678" y="285134"/>
                      </a:lnTo>
                      <a:lnTo>
                        <a:pt x="240290" y="294654"/>
                      </a:lnTo>
                      <a:lnTo>
                        <a:pt x="232129" y="304400"/>
                      </a:lnTo>
                      <a:lnTo>
                        <a:pt x="224195" y="314373"/>
                      </a:lnTo>
                      <a:lnTo>
                        <a:pt x="216714" y="324346"/>
                      </a:lnTo>
                      <a:lnTo>
                        <a:pt x="209460" y="334545"/>
                      </a:lnTo>
                      <a:lnTo>
                        <a:pt x="202433" y="344971"/>
                      </a:lnTo>
                      <a:lnTo>
                        <a:pt x="195632" y="355397"/>
                      </a:lnTo>
                      <a:lnTo>
                        <a:pt x="189058" y="366050"/>
                      </a:lnTo>
                      <a:lnTo>
                        <a:pt x="183164" y="376703"/>
                      </a:lnTo>
                      <a:lnTo>
                        <a:pt x="177271" y="387583"/>
                      </a:lnTo>
                      <a:lnTo>
                        <a:pt x="171603" y="398462"/>
                      </a:lnTo>
                      <a:lnTo>
                        <a:pt x="166390" y="409342"/>
                      </a:lnTo>
                      <a:lnTo>
                        <a:pt x="161402" y="420448"/>
                      </a:lnTo>
                      <a:lnTo>
                        <a:pt x="156642" y="431554"/>
                      </a:lnTo>
                      <a:lnTo>
                        <a:pt x="152108" y="443114"/>
                      </a:lnTo>
                      <a:lnTo>
                        <a:pt x="148028" y="454673"/>
                      </a:lnTo>
                      <a:lnTo>
                        <a:pt x="144174" y="466006"/>
                      </a:lnTo>
                      <a:lnTo>
                        <a:pt x="140774" y="477565"/>
                      </a:lnTo>
                      <a:lnTo>
                        <a:pt x="137373" y="489125"/>
                      </a:lnTo>
                      <a:lnTo>
                        <a:pt x="134426" y="500911"/>
                      </a:lnTo>
                      <a:lnTo>
                        <a:pt x="131706" y="512470"/>
                      </a:lnTo>
                      <a:lnTo>
                        <a:pt x="129213" y="524256"/>
                      </a:lnTo>
                      <a:lnTo>
                        <a:pt x="127172" y="536269"/>
                      </a:lnTo>
                      <a:lnTo>
                        <a:pt x="125359" y="548055"/>
                      </a:lnTo>
                      <a:lnTo>
                        <a:pt x="123772" y="560068"/>
                      </a:lnTo>
                      <a:lnTo>
                        <a:pt x="122185" y="571854"/>
                      </a:lnTo>
                      <a:lnTo>
                        <a:pt x="121278" y="583867"/>
                      </a:lnTo>
                      <a:lnTo>
                        <a:pt x="120598" y="595880"/>
                      </a:lnTo>
                      <a:lnTo>
                        <a:pt x="120145" y="607666"/>
                      </a:lnTo>
                      <a:lnTo>
                        <a:pt x="120145" y="619905"/>
                      </a:lnTo>
                      <a:lnTo>
                        <a:pt x="120145" y="631918"/>
                      </a:lnTo>
                      <a:lnTo>
                        <a:pt x="120598" y="643704"/>
                      </a:lnTo>
                      <a:lnTo>
                        <a:pt x="121278" y="655717"/>
                      </a:lnTo>
                      <a:lnTo>
                        <a:pt x="122185" y="667503"/>
                      </a:lnTo>
                      <a:lnTo>
                        <a:pt x="123772" y="679516"/>
                      </a:lnTo>
                      <a:lnTo>
                        <a:pt x="125359" y="691529"/>
                      </a:lnTo>
                      <a:lnTo>
                        <a:pt x="127172" y="703315"/>
                      </a:lnTo>
                      <a:lnTo>
                        <a:pt x="129213" y="715328"/>
                      </a:lnTo>
                      <a:lnTo>
                        <a:pt x="131706" y="726887"/>
                      </a:lnTo>
                      <a:lnTo>
                        <a:pt x="134426" y="738673"/>
                      </a:lnTo>
                      <a:lnTo>
                        <a:pt x="137373" y="750460"/>
                      </a:lnTo>
                      <a:lnTo>
                        <a:pt x="140774" y="762019"/>
                      </a:lnTo>
                      <a:lnTo>
                        <a:pt x="144174" y="773579"/>
                      </a:lnTo>
                      <a:lnTo>
                        <a:pt x="148028" y="784911"/>
                      </a:lnTo>
                      <a:lnTo>
                        <a:pt x="152108" y="796471"/>
                      </a:lnTo>
                      <a:lnTo>
                        <a:pt x="156642" y="807804"/>
                      </a:lnTo>
                      <a:lnTo>
                        <a:pt x="161402" y="819136"/>
                      </a:lnTo>
                      <a:lnTo>
                        <a:pt x="166390" y="830016"/>
                      </a:lnTo>
                      <a:lnTo>
                        <a:pt x="171603" y="841122"/>
                      </a:lnTo>
                      <a:lnTo>
                        <a:pt x="177271" y="852002"/>
                      </a:lnTo>
                      <a:lnTo>
                        <a:pt x="183164" y="862881"/>
                      </a:lnTo>
                      <a:lnTo>
                        <a:pt x="189058" y="873534"/>
                      </a:lnTo>
                      <a:lnTo>
                        <a:pt x="195632" y="884187"/>
                      </a:lnTo>
                      <a:lnTo>
                        <a:pt x="202433" y="894613"/>
                      </a:lnTo>
                      <a:lnTo>
                        <a:pt x="209460" y="904813"/>
                      </a:lnTo>
                      <a:lnTo>
                        <a:pt x="216714" y="915239"/>
                      </a:lnTo>
                      <a:lnTo>
                        <a:pt x="224195" y="925212"/>
                      </a:lnTo>
                      <a:lnTo>
                        <a:pt x="232129" y="934958"/>
                      </a:lnTo>
                      <a:lnTo>
                        <a:pt x="240290" y="944931"/>
                      </a:lnTo>
                      <a:lnTo>
                        <a:pt x="248678" y="954450"/>
                      </a:lnTo>
                      <a:lnTo>
                        <a:pt x="257518" y="963743"/>
                      </a:lnTo>
                      <a:lnTo>
                        <a:pt x="266359" y="973036"/>
                      </a:lnTo>
                      <a:lnTo>
                        <a:pt x="275654" y="982102"/>
                      </a:lnTo>
                      <a:lnTo>
                        <a:pt x="284948" y="990715"/>
                      </a:lnTo>
                      <a:lnTo>
                        <a:pt x="294695" y="999102"/>
                      </a:lnTo>
                      <a:lnTo>
                        <a:pt x="304443" y="1007261"/>
                      </a:lnTo>
                      <a:lnTo>
                        <a:pt x="314191" y="1015194"/>
                      </a:lnTo>
                      <a:lnTo>
                        <a:pt x="324392" y="1022674"/>
                      </a:lnTo>
                      <a:lnTo>
                        <a:pt x="334593" y="1029927"/>
                      </a:lnTo>
                      <a:lnTo>
                        <a:pt x="344794" y="1036953"/>
                      </a:lnTo>
                      <a:lnTo>
                        <a:pt x="355221" y="1043753"/>
                      </a:lnTo>
                      <a:lnTo>
                        <a:pt x="365876" y="1050099"/>
                      </a:lnTo>
                      <a:lnTo>
                        <a:pt x="376530" y="1056446"/>
                      </a:lnTo>
                      <a:lnTo>
                        <a:pt x="387411" y="1062339"/>
                      </a:lnTo>
                      <a:lnTo>
                        <a:pt x="398292" y="1067779"/>
                      </a:lnTo>
                      <a:lnTo>
                        <a:pt x="409400" y="1072992"/>
                      </a:lnTo>
                      <a:lnTo>
                        <a:pt x="420508" y="1078205"/>
                      </a:lnTo>
                      <a:lnTo>
                        <a:pt x="431615" y="1082738"/>
                      </a:lnTo>
                      <a:lnTo>
                        <a:pt x="443176" y="1087271"/>
                      </a:lnTo>
                      <a:lnTo>
                        <a:pt x="454511" y="1091351"/>
                      </a:lnTo>
                      <a:lnTo>
                        <a:pt x="466072" y="1095204"/>
                      </a:lnTo>
                      <a:lnTo>
                        <a:pt x="477406" y="1098830"/>
                      </a:lnTo>
                      <a:lnTo>
                        <a:pt x="489194" y="1102004"/>
                      </a:lnTo>
                      <a:lnTo>
                        <a:pt x="500755" y="1104950"/>
                      </a:lnTo>
                      <a:lnTo>
                        <a:pt x="512543" y="1107897"/>
                      </a:lnTo>
                      <a:lnTo>
                        <a:pt x="524331" y="1110163"/>
                      </a:lnTo>
                      <a:lnTo>
                        <a:pt x="536119" y="1112203"/>
                      </a:lnTo>
                      <a:lnTo>
                        <a:pt x="548133" y="1114243"/>
                      </a:lnTo>
                      <a:lnTo>
                        <a:pt x="559921" y="1115830"/>
                      </a:lnTo>
                      <a:lnTo>
                        <a:pt x="571936" y="1116963"/>
                      </a:lnTo>
                      <a:lnTo>
                        <a:pt x="583950" y="1118096"/>
                      </a:lnTo>
                      <a:lnTo>
                        <a:pt x="595738" y="1118776"/>
                      </a:lnTo>
                      <a:lnTo>
                        <a:pt x="607752" y="1119230"/>
                      </a:lnTo>
                      <a:lnTo>
                        <a:pt x="619540" y="1119230"/>
                      </a:lnTo>
                      <a:lnTo>
                        <a:pt x="631782" y="1119230"/>
                      </a:lnTo>
                      <a:lnTo>
                        <a:pt x="643796" y="1118776"/>
                      </a:lnTo>
                      <a:lnTo>
                        <a:pt x="655584" y="1118096"/>
                      </a:lnTo>
                      <a:lnTo>
                        <a:pt x="667598" y="1116963"/>
                      </a:lnTo>
                      <a:lnTo>
                        <a:pt x="679613" y="1115830"/>
                      </a:lnTo>
                      <a:lnTo>
                        <a:pt x="691401" y="1114243"/>
                      </a:lnTo>
                      <a:lnTo>
                        <a:pt x="703415" y="1112203"/>
                      </a:lnTo>
                      <a:lnTo>
                        <a:pt x="715203" y="1110163"/>
                      </a:lnTo>
                      <a:lnTo>
                        <a:pt x="726991" y="1107897"/>
                      </a:lnTo>
                      <a:lnTo>
                        <a:pt x="738779" y="1104950"/>
                      </a:lnTo>
                      <a:lnTo>
                        <a:pt x="750340" y="1102004"/>
                      </a:lnTo>
                      <a:lnTo>
                        <a:pt x="762128" y="1098830"/>
                      </a:lnTo>
                      <a:lnTo>
                        <a:pt x="773462" y="1095204"/>
                      </a:lnTo>
                      <a:lnTo>
                        <a:pt x="785023" y="1091351"/>
                      </a:lnTo>
                      <a:lnTo>
                        <a:pt x="796358" y="1087271"/>
                      </a:lnTo>
                      <a:lnTo>
                        <a:pt x="807692" y="1082738"/>
                      </a:lnTo>
                      <a:lnTo>
                        <a:pt x="819026" y="1078205"/>
                      </a:lnTo>
                      <a:lnTo>
                        <a:pt x="830134" y="1072992"/>
                      </a:lnTo>
                      <a:lnTo>
                        <a:pt x="841015" y="1067779"/>
                      </a:lnTo>
                      <a:lnTo>
                        <a:pt x="852123" y="1062339"/>
                      </a:lnTo>
                      <a:lnTo>
                        <a:pt x="862777" y="1056446"/>
                      </a:lnTo>
                      <a:lnTo>
                        <a:pt x="873658" y="1050099"/>
                      </a:lnTo>
                      <a:lnTo>
                        <a:pt x="884086" y="1043753"/>
                      </a:lnTo>
                      <a:lnTo>
                        <a:pt x="894740" y="1036953"/>
                      </a:lnTo>
                      <a:lnTo>
                        <a:pt x="904941" y="1029927"/>
                      </a:lnTo>
                      <a:lnTo>
                        <a:pt x="915142" y="1022674"/>
                      </a:lnTo>
                      <a:lnTo>
                        <a:pt x="925343" y="1015194"/>
                      </a:lnTo>
                      <a:lnTo>
                        <a:pt x="935091" y="1007261"/>
                      </a:lnTo>
                      <a:lnTo>
                        <a:pt x="944839" y="999102"/>
                      </a:lnTo>
                      <a:lnTo>
                        <a:pt x="954586" y="990715"/>
                      </a:lnTo>
                      <a:lnTo>
                        <a:pt x="963880" y="982102"/>
                      </a:lnTo>
                      <a:lnTo>
                        <a:pt x="972948" y="973036"/>
                      </a:lnTo>
                      <a:lnTo>
                        <a:pt x="982016" y="963743"/>
                      </a:lnTo>
                      <a:lnTo>
                        <a:pt x="990856" y="954450"/>
                      </a:lnTo>
                      <a:lnTo>
                        <a:pt x="999244" y="944931"/>
                      </a:lnTo>
                      <a:lnTo>
                        <a:pt x="1007405" y="934958"/>
                      </a:lnTo>
                      <a:lnTo>
                        <a:pt x="1015339" y="925212"/>
                      </a:lnTo>
                      <a:lnTo>
                        <a:pt x="1022820" y="915239"/>
                      </a:lnTo>
                      <a:lnTo>
                        <a:pt x="1030074" y="904813"/>
                      </a:lnTo>
                      <a:lnTo>
                        <a:pt x="1037101" y="894613"/>
                      </a:lnTo>
                      <a:lnTo>
                        <a:pt x="1043902" y="884187"/>
                      </a:lnTo>
                      <a:lnTo>
                        <a:pt x="1050249" y="873534"/>
                      </a:lnTo>
                      <a:lnTo>
                        <a:pt x="1056370" y="862881"/>
                      </a:lnTo>
                      <a:lnTo>
                        <a:pt x="1062263" y="852002"/>
                      </a:lnTo>
                      <a:lnTo>
                        <a:pt x="1067931" y="841122"/>
                      </a:lnTo>
                      <a:lnTo>
                        <a:pt x="1073144" y="830016"/>
                      </a:lnTo>
                      <a:lnTo>
                        <a:pt x="1078132" y="819136"/>
                      </a:lnTo>
                      <a:lnTo>
                        <a:pt x="1082892" y="807804"/>
                      </a:lnTo>
                      <a:lnTo>
                        <a:pt x="1087426" y="796471"/>
                      </a:lnTo>
                      <a:lnTo>
                        <a:pt x="1091280" y="784911"/>
                      </a:lnTo>
                      <a:lnTo>
                        <a:pt x="1095360" y="773579"/>
                      </a:lnTo>
                      <a:lnTo>
                        <a:pt x="1098760" y="762019"/>
                      </a:lnTo>
                      <a:lnTo>
                        <a:pt x="1102161" y="750460"/>
                      </a:lnTo>
                      <a:lnTo>
                        <a:pt x="1105108" y="738673"/>
                      </a:lnTo>
                      <a:lnTo>
                        <a:pt x="1107828" y="726887"/>
                      </a:lnTo>
                      <a:lnTo>
                        <a:pt x="1110321" y="715328"/>
                      </a:lnTo>
                      <a:lnTo>
                        <a:pt x="1112362" y="703315"/>
                      </a:lnTo>
                      <a:lnTo>
                        <a:pt x="1114175" y="691529"/>
                      </a:lnTo>
                      <a:lnTo>
                        <a:pt x="1115762" y="679516"/>
                      </a:lnTo>
                      <a:lnTo>
                        <a:pt x="1117122" y="667503"/>
                      </a:lnTo>
                      <a:lnTo>
                        <a:pt x="1118256" y="655717"/>
                      </a:lnTo>
                      <a:lnTo>
                        <a:pt x="1118936" y="643704"/>
                      </a:lnTo>
                      <a:lnTo>
                        <a:pt x="1119389" y="631918"/>
                      </a:lnTo>
                      <a:lnTo>
                        <a:pt x="1119389" y="619905"/>
                      </a:lnTo>
                      <a:lnTo>
                        <a:pt x="1119389" y="607666"/>
                      </a:lnTo>
                      <a:lnTo>
                        <a:pt x="1118936" y="595880"/>
                      </a:lnTo>
                      <a:lnTo>
                        <a:pt x="1118256" y="583867"/>
                      </a:lnTo>
                      <a:lnTo>
                        <a:pt x="1117122" y="571854"/>
                      </a:lnTo>
                      <a:lnTo>
                        <a:pt x="1115762" y="560068"/>
                      </a:lnTo>
                      <a:lnTo>
                        <a:pt x="1114175" y="548055"/>
                      </a:lnTo>
                      <a:lnTo>
                        <a:pt x="1112362" y="536269"/>
                      </a:lnTo>
                      <a:lnTo>
                        <a:pt x="1110321" y="524256"/>
                      </a:lnTo>
                      <a:lnTo>
                        <a:pt x="1107828" y="512470"/>
                      </a:lnTo>
                      <a:lnTo>
                        <a:pt x="1105108" y="500911"/>
                      </a:lnTo>
                      <a:lnTo>
                        <a:pt x="1102161" y="489125"/>
                      </a:lnTo>
                      <a:lnTo>
                        <a:pt x="1098760" y="477565"/>
                      </a:lnTo>
                      <a:lnTo>
                        <a:pt x="1095360" y="466006"/>
                      </a:lnTo>
                      <a:lnTo>
                        <a:pt x="1091280" y="454673"/>
                      </a:lnTo>
                      <a:lnTo>
                        <a:pt x="1087426" y="443114"/>
                      </a:lnTo>
                      <a:lnTo>
                        <a:pt x="1082892" y="431554"/>
                      </a:lnTo>
                      <a:lnTo>
                        <a:pt x="1078132" y="420448"/>
                      </a:lnTo>
                      <a:lnTo>
                        <a:pt x="1073144" y="409342"/>
                      </a:lnTo>
                      <a:lnTo>
                        <a:pt x="1067931" y="398462"/>
                      </a:lnTo>
                      <a:lnTo>
                        <a:pt x="1062263" y="387583"/>
                      </a:lnTo>
                      <a:lnTo>
                        <a:pt x="1056370" y="376703"/>
                      </a:lnTo>
                      <a:lnTo>
                        <a:pt x="1050249" y="366050"/>
                      </a:lnTo>
                      <a:lnTo>
                        <a:pt x="1043902" y="355397"/>
                      </a:lnTo>
                      <a:lnTo>
                        <a:pt x="1037101" y="344971"/>
                      </a:lnTo>
                      <a:lnTo>
                        <a:pt x="1030074" y="334545"/>
                      </a:lnTo>
                      <a:lnTo>
                        <a:pt x="1022820" y="324346"/>
                      </a:lnTo>
                      <a:lnTo>
                        <a:pt x="1015339" y="314373"/>
                      </a:lnTo>
                      <a:lnTo>
                        <a:pt x="1007405" y="304400"/>
                      </a:lnTo>
                      <a:lnTo>
                        <a:pt x="999244" y="294654"/>
                      </a:lnTo>
                      <a:lnTo>
                        <a:pt x="990856" y="285134"/>
                      </a:lnTo>
                      <a:lnTo>
                        <a:pt x="982016" y="275614"/>
                      </a:lnTo>
                      <a:lnTo>
                        <a:pt x="972948" y="266548"/>
                      </a:lnTo>
                      <a:lnTo>
                        <a:pt x="963880" y="257482"/>
                      </a:lnTo>
                      <a:lnTo>
                        <a:pt x="954586" y="248869"/>
                      </a:lnTo>
                      <a:lnTo>
                        <a:pt x="944839" y="240483"/>
                      </a:lnTo>
                      <a:lnTo>
                        <a:pt x="935091" y="232323"/>
                      </a:lnTo>
                      <a:lnTo>
                        <a:pt x="925343" y="224163"/>
                      </a:lnTo>
                      <a:lnTo>
                        <a:pt x="915142" y="216684"/>
                      </a:lnTo>
                      <a:lnTo>
                        <a:pt x="904941" y="209431"/>
                      </a:lnTo>
                      <a:lnTo>
                        <a:pt x="894740" y="202631"/>
                      </a:lnTo>
                      <a:lnTo>
                        <a:pt x="884086" y="195831"/>
                      </a:lnTo>
                      <a:lnTo>
                        <a:pt x="873658" y="189485"/>
                      </a:lnTo>
                      <a:lnTo>
                        <a:pt x="862777" y="183139"/>
                      </a:lnTo>
                      <a:lnTo>
                        <a:pt x="852123" y="177246"/>
                      </a:lnTo>
                      <a:lnTo>
                        <a:pt x="841015" y="171579"/>
                      </a:lnTo>
                      <a:lnTo>
                        <a:pt x="830134" y="166593"/>
                      </a:lnTo>
                      <a:lnTo>
                        <a:pt x="819026" y="161380"/>
                      </a:lnTo>
                      <a:lnTo>
                        <a:pt x="807692" y="156620"/>
                      </a:lnTo>
                      <a:lnTo>
                        <a:pt x="796358" y="152313"/>
                      </a:lnTo>
                      <a:lnTo>
                        <a:pt x="785023" y="148234"/>
                      </a:lnTo>
                      <a:lnTo>
                        <a:pt x="773462" y="144380"/>
                      </a:lnTo>
                      <a:lnTo>
                        <a:pt x="762128" y="140754"/>
                      </a:lnTo>
                      <a:lnTo>
                        <a:pt x="750340" y="137581"/>
                      </a:lnTo>
                      <a:lnTo>
                        <a:pt x="738779" y="134407"/>
                      </a:lnTo>
                      <a:lnTo>
                        <a:pt x="726991" y="131688"/>
                      </a:lnTo>
                      <a:lnTo>
                        <a:pt x="715203" y="129421"/>
                      </a:lnTo>
                      <a:lnTo>
                        <a:pt x="703415" y="127154"/>
                      </a:lnTo>
                      <a:lnTo>
                        <a:pt x="691401" y="125341"/>
                      </a:lnTo>
                      <a:lnTo>
                        <a:pt x="679613" y="123755"/>
                      </a:lnTo>
                      <a:lnTo>
                        <a:pt x="667598" y="122621"/>
                      </a:lnTo>
                      <a:lnTo>
                        <a:pt x="655584" y="121488"/>
                      </a:lnTo>
                      <a:lnTo>
                        <a:pt x="643796" y="120581"/>
                      </a:lnTo>
                      <a:lnTo>
                        <a:pt x="631782" y="120128"/>
                      </a:lnTo>
                      <a:lnTo>
                        <a:pt x="619540" y="120128"/>
                      </a:lnTo>
                      <a:lnTo>
                        <a:pt x="607752" y="120128"/>
                      </a:lnTo>
                      <a:close/>
                      <a:moveTo>
                        <a:pt x="619540" y="0"/>
                      </a:moveTo>
                      <a:lnTo>
                        <a:pt x="634502" y="227"/>
                      </a:lnTo>
                      <a:lnTo>
                        <a:pt x="649690" y="907"/>
                      </a:lnTo>
                      <a:lnTo>
                        <a:pt x="664198" y="1587"/>
                      </a:lnTo>
                      <a:lnTo>
                        <a:pt x="678933" y="3173"/>
                      </a:lnTo>
                      <a:lnTo>
                        <a:pt x="694121" y="4533"/>
                      </a:lnTo>
                      <a:lnTo>
                        <a:pt x="708629" y="6573"/>
                      </a:lnTo>
                      <a:lnTo>
                        <a:pt x="723364" y="8840"/>
                      </a:lnTo>
                      <a:lnTo>
                        <a:pt x="738098" y="11560"/>
                      </a:lnTo>
                      <a:lnTo>
                        <a:pt x="752607" y="14506"/>
                      </a:lnTo>
                      <a:lnTo>
                        <a:pt x="767115" y="17906"/>
                      </a:lnTo>
                      <a:lnTo>
                        <a:pt x="781623" y="21533"/>
                      </a:lnTo>
                      <a:lnTo>
                        <a:pt x="796131" y="25839"/>
                      </a:lnTo>
                      <a:lnTo>
                        <a:pt x="810412" y="30146"/>
                      </a:lnTo>
                      <a:lnTo>
                        <a:pt x="824694" y="34905"/>
                      </a:lnTo>
                      <a:lnTo>
                        <a:pt x="838975" y="40118"/>
                      </a:lnTo>
                      <a:lnTo>
                        <a:pt x="853030" y="45558"/>
                      </a:lnTo>
                      <a:lnTo>
                        <a:pt x="866858" y="51451"/>
                      </a:lnTo>
                      <a:lnTo>
                        <a:pt x="880686" y="57571"/>
                      </a:lnTo>
                      <a:lnTo>
                        <a:pt x="894514" y="64144"/>
                      </a:lnTo>
                      <a:lnTo>
                        <a:pt x="907888" y="71170"/>
                      </a:lnTo>
                      <a:lnTo>
                        <a:pt x="921263" y="78423"/>
                      </a:lnTo>
                      <a:lnTo>
                        <a:pt x="934638" y="85903"/>
                      </a:lnTo>
                      <a:lnTo>
                        <a:pt x="947786" y="93836"/>
                      </a:lnTo>
                      <a:lnTo>
                        <a:pt x="960934" y="102222"/>
                      </a:lnTo>
                      <a:lnTo>
                        <a:pt x="973401" y="110835"/>
                      </a:lnTo>
                      <a:lnTo>
                        <a:pt x="986096" y="119901"/>
                      </a:lnTo>
                      <a:lnTo>
                        <a:pt x="998791" y="129421"/>
                      </a:lnTo>
                      <a:lnTo>
                        <a:pt x="1010805" y="139167"/>
                      </a:lnTo>
                      <a:lnTo>
                        <a:pt x="1023046" y="149140"/>
                      </a:lnTo>
                      <a:lnTo>
                        <a:pt x="1034607" y="159793"/>
                      </a:lnTo>
                      <a:lnTo>
                        <a:pt x="1046395" y="170446"/>
                      </a:lnTo>
                      <a:lnTo>
                        <a:pt x="1057956" y="181779"/>
                      </a:lnTo>
                      <a:lnTo>
                        <a:pt x="1067251" y="191072"/>
                      </a:lnTo>
                      <a:lnTo>
                        <a:pt x="1076318" y="200591"/>
                      </a:lnTo>
                      <a:lnTo>
                        <a:pt x="1084932" y="210564"/>
                      </a:lnTo>
                      <a:lnTo>
                        <a:pt x="1093546" y="220310"/>
                      </a:lnTo>
                      <a:lnTo>
                        <a:pt x="1101934" y="230283"/>
                      </a:lnTo>
                      <a:lnTo>
                        <a:pt x="1110095" y="240709"/>
                      </a:lnTo>
                      <a:lnTo>
                        <a:pt x="1117802" y="250909"/>
                      </a:lnTo>
                      <a:lnTo>
                        <a:pt x="1125510" y="261108"/>
                      </a:lnTo>
                      <a:lnTo>
                        <a:pt x="1132764" y="271988"/>
                      </a:lnTo>
                      <a:lnTo>
                        <a:pt x="1139791" y="282414"/>
                      </a:lnTo>
                      <a:lnTo>
                        <a:pt x="1146592" y="293294"/>
                      </a:lnTo>
                      <a:lnTo>
                        <a:pt x="1153166" y="304173"/>
                      </a:lnTo>
                      <a:lnTo>
                        <a:pt x="1159513" y="315279"/>
                      </a:lnTo>
                      <a:lnTo>
                        <a:pt x="1165634" y="326159"/>
                      </a:lnTo>
                      <a:lnTo>
                        <a:pt x="1171527" y="337492"/>
                      </a:lnTo>
                      <a:lnTo>
                        <a:pt x="1177195" y="348598"/>
                      </a:lnTo>
                      <a:lnTo>
                        <a:pt x="1182408" y="360157"/>
                      </a:lnTo>
                      <a:lnTo>
                        <a:pt x="1187622" y="371490"/>
                      </a:lnTo>
                      <a:lnTo>
                        <a:pt x="1192610" y="383050"/>
                      </a:lnTo>
                      <a:lnTo>
                        <a:pt x="1197143" y="394609"/>
                      </a:lnTo>
                      <a:lnTo>
                        <a:pt x="1201677" y="406395"/>
                      </a:lnTo>
                      <a:lnTo>
                        <a:pt x="1205984" y="418181"/>
                      </a:lnTo>
                      <a:lnTo>
                        <a:pt x="1209611" y="429741"/>
                      </a:lnTo>
                      <a:lnTo>
                        <a:pt x="1213465" y="441754"/>
                      </a:lnTo>
                      <a:lnTo>
                        <a:pt x="1216865" y="453540"/>
                      </a:lnTo>
                      <a:lnTo>
                        <a:pt x="1219812" y="465552"/>
                      </a:lnTo>
                      <a:lnTo>
                        <a:pt x="1222986" y="477792"/>
                      </a:lnTo>
                      <a:lnTo>
                        <a:pt x="1225706" y="489578"/>
                      </a:lnTo>
                      <a:lnTo>
                        <a:pt x="1228200" y="501818"/>
                      </a:lnTo>
                      <a:lnTo>
                        <a:pt x="1230240" y="514057"/>
                      </a:lnTo>
                      <a:lnTo>
                        <a:pt x="1232280" y="526070"/>
                      </a:lnTo>
                      <a:lnTo>
                        <a:pt x="1233867" y="538536"/>
                      </a:lnTo>
                      <a:lnTo>
                        <a:pt x="1235680" y="550775"/>
                      </a:lnTo>
                      <a:lnTo>
                        <a:pt x="1236814" y="563015"/>
                      </a:lnTo>
                      <a:lnTo>
                        <a:pt x="1237720" y="575254"/>
                      </a:lnTo>
                      <a:lnTo>
                        <a:pt x="1238401" y="587720"/>
                      </a:lnTo>
                      <a:lnTo>
                        <a:pt x="1239081" y="599733"/>
                      </a:lnTo>
                      <a:lnTo>
                        <a:pt x="1239307" y="612199"/>
                      </a:lnTo>
                      <a:lnTo>
                        <a:pt x="1239307" y="624665"/>
                      </a:lnTo>
                      <a:lnTo>
                        <a:pt x="1239081" y="636678"/>
                      </a:lnTo>
                      <a:lnTo>
                        <a:pt x="1238627" y="649144"/>
                      </a:lnTo>
                      <a:lnTo>
                        <a:pt x="1237947" y="661610"/>
                      </a:lnTo>
                      <a:lnTo>
                        <a:pt x="1237040" y="673623"/>
                      </a:lnTo>
                      <a:lnTo>
                        <a:pt x="1235907" y="686089"/>
                      </a:lnTo>
                      <a:lnTo>
                        <a:pt x="1234320" y="698102"/>
                      </a:lnTo>
                      <a:lnTo>
                        <a:pt x="1232507" y="710341"/>
                      </a:lnTo>
                      <a:lnTo>
                        <a:pt x="1230693" y="722807"/>
                      </a:lnTo>
                      <a:lnTo>
                        <a:pt x="1228653" y="734820"/>
                      </a:lnTo>
                      <a:lnTo>
                        <a:pt x="1226159" y="746833"/>
                      </a:lnTo>
                      <a:lnTo>
                        <a:pt x="1223439" y="759073"/>
                      </a:lnTo>
                      <a:lnTo>
                        <a:pt x="1220719" y="771085"/>
                      </a:lnTo>
                      <a:lnTo>
                        <a:pt x="1217545" y="783098"/>
                      </a:lnTo>
                      <a:lnTo>
                        <a:pt x="1214145" y="795111"/>
                      </a:lnTo>
                      <a:lnTo>
                        <a:pt x="1210518" y="806897"/>
                      </a:lnTo>
                      <a:lnTo>
                        <a:pt x="1206664" y="818683"/>
                      </a:lnTo>
                      <a:lnTo>
                        <a:pt x="1202357" y="830469"/>
                      </a:lnTo>
                      <a:lnTo>
                        <a:pt x="1198277" y="842255"/>
                      </a:lnTo>
                      <a:lnTo>
                        <a:pt x="1193516" y="853588"/>
                      </a:lnTo>
                      <a:lnTo>
                        <a:pt x="1188529" y="865374"/>
                      </a:lnTo>
                      <a:lnTo>
                        <a:pt x="1183769" y="876934"/>
                      </a:lnTo>
                      <a:lnTo>
                        <a:pt x="1178328" y="888267"/>
                      </a:lnTo>
                      <a:lnTo>
                        <a:pt x="1172661" y="899599"/>
                      </a:lnTo>
                      <a:lnTo>
                        <a:pt x="1166767" y="910706"/>
                      </a:lnTo>
                      <a:lnTo>
                        <a:pt x="1160646" y="921812"/>
                      </a:lnTo>
                      <a:lnTo>
                        <a:pt x="1534229" y="1295115"/>
                      </a:lnTo>
                      <a:lnTo>
                        <a:pt x="1540350" y="1301461"/>
                      </a:lnTo>
                      <a:lnTo>
                        <a:pt x="1545790" y="1308034"/>
                      </a:lnTo>
                      <a:lnTo>
                        <a:pt x="1551231" y="1314607"/>
                      </a:lnTo>
                      <a:lnTo>
                        <a:pt x="1556445" y="1321407"/>
                      </a:lnTo>
                      <a:lnTo>
                        <a:pt x="1560752" y="1328433"/>
                      </a:lnTo>
                      <a:lnTo>
                        <a:pt x="1565286" y="1335460"/>
                      </a:lnTo>
                      <a:lnTo>
                        <a:pt x="1569366" y="1342713"/>
                      </a:lnTo>
                      <a:lnTo>
                        <a:pt x="1572766" y="1349966"/>
                      </a:lnTo>
                      <a:lnTo>
                        <a:pt x="1576167" y="1357219"/>
                      </a:lnTo>
                      <a:lnTo>
                        <a:pt x="1578887" y="1364698"/>
                      </a:lnTo>
                      <a:lnTo>
                        <a:pt x="1581381" y="1372178"/>
                      </a:lnTo>
                      <a:lnTo>
                        <a:pt x="1583648" y="1379658"/>
                      </a:lnTo>
                      <a:lnTo>
                        <a:pt x="1585461" y="1387137"/>
                      </a:lnTo>
                      <a:lnTo>
                        <a:pt x="1586821" y="1394617"/>
                      </a:lnTo>
                      <a:lnTo>
                        <a:pt x="1587955" y="1402323"/>
                      </a:lnTo>
                      <a:lnTo>
                        <a:pt x="1588635" y="1409803"/>
                      </a:lnTo>
                      <a:lnTo>
                        <a:pt x="1589088" y="1417283"/>
                      </a:lnTo>
                      <a:lnTo>
                        <a:pt x="1589088" y="1424762"/>
                      </a:lnTo>
                      <a:lnTo>
                        <a:pt x="1588861" y="1432242"/>
                      </a:lnTo>
                      <a:lnTo>
                        <a:pt x="1588181" y="1439495"/>
                      </a:lnTo>
                      <a:lnTo>
                        <a:pt x="1587274" y="1446748"/>
                      </a:lnTo>
                      <a:lnTo>
                        <a:pt x="1585914" y="1454001"/>
                      </a:lnTo>
                      <a:lnTo>
                        <a:pt x="1584101" y="1461027"/>
                      </a:lnTo>
                      <a:lnTo>
                        <a:pt x="1581834" y="1467827"/>
                      </a:lnTo>
                      <a:lnTo>
                        <a:pt x="1579340" y="1474627"/>
                      </a:lnTo>
                      <a:lnTo>
                        <a:pt x="1576620" y="1481200"/>
                      </a:lnTo>
                      <a:lnTo>
                        <a:pt x="1573220" y="1487773"/>
                      </a:lnTo>
                      <a:lnTo>
                        <a:pt x="1569593" y="1494119"/>
                      </a:lnTo>
                      <a:lnTo>
                        <a:pt x="1565512" y="1500239"/>
                      </a:lnTo>
                      <a:lnTo>
                        <a:pt x="1561432" y="1506132"/>
                      </a:lnTo>
                      <a:lnTo>
                        <a:pt x="1556445" y="1511572"/>
                      </a:lnTo>
                      <a:lnTo>
                        <a:pt x="1551231" y="1517011"/>
                      </a:lnTo>
                      <a:lnTo>
                        <a:pt x="1517228" y="1551237"/>
                      </a:lnTo>
                      <a:lnTo>
                        <a:pt x="1511787" y="1556223"/>
                      </a:lnTo>
                      <a:lnTo>
                        <a:pt x="1506120" y="1561209"/>
                      </a:lnTo>
                      <a:lnTo>
                        <a:pt x="1500226" y="1565516"/>
                      </a:lnTo>
                      <a:lnTo>
                        <a:pt x="1494106" y="1569369"/>
                      </a:lnTo>
                      <a:lnTo>
                        <a:pt x="1487985" y="1573222"/>
                      </a:lnTo>
                      <a:lnTo>
                        <a:pt x="1481411" y="1576395"/>
                      </a:lnTo>
                      <a:lnTo>
                        <a:pt x="1474837" y="1579342"/>
                      </a:lnTo>
                      <a:lnTo>
                        <a:pt x="1468036" y="1581835"/>
                      </a:lnTo>
                      <a:lnTo>
                        <a:pt x="1461009" y="1583875"/>
                      </a:lnTo>
                      <a:lnTo>
                        <a:pt x="1453982" y="1585688"/>
                      </a:lnTo>
                      <a:lnTo>
                        <a:pt x="1446728" y="1587275"/>
                      </a:lnTo>
                      <a:lnTo>
                        <a:pt x="1439474" y="1588182"/>
                      </a:lnTo>
                      <a:lnTo>
                        <a:pt x="1432219" y="1588862"/>
                      </a:lnTo>
                      <a:lnTo>
                        <a:pt x="1424739" y="1589088"/>
                      </a:lnTo>
                      <a:lnTo>
                        <a:pt x="1417258" y="1589088"/>
                      </a:lnTo>
                      <a:lnTo>
                        <a:pt x="1409777" y="1588862"/>
                      </a:lnTo>
                      <a:lnTo>
                        <a:pt x="1402296" y="1587955"/>
                      </a:lnTo>
                      <a:lnTo>
                        <a:pt x="1394589" y="1587048"/>
                      </a:lnTo>
                      <a:lnTo>
                        <a:pt x="1387108" y="1585235"/>
                      </a:lnTo>
                      <a:lnTo>
                        <a:pt x="1379628" y="1583422"/>
                      </a:lnTo>
                      <a:lnTo>
                        <a:pt x="1372147" y="1581382"/>
                      </a:lnTo>
                      <a:lnTo>
                        <a:pt x="1364666" y="1578662"/>
                      </a:lnTo>
                      <a:lnTo>
                        <a:pt x="1357186" y="1575942"/>
                      </a:lnTo>
                      <a:lnTo>
                        <a:pt x="1349931" y="1572769"/>
                      </a:lnTo>
                      <a:lnTo>
                        <a:pt x="1342677" y="1569142"/>
                      </a:lnTo>
                      <a:lnTo>
                        <a:pt x="1335423" y="1565289"/>
                      </a:lnTo>
                      <a:lnTo>
                        <a:pt x="1328396" y="1560756"/>
                      </a:lnTo>
                      <a:lnTo>
                        <a:pt x="1321369" y="1556223"/>
                      </a:lnTo>
                      <a:lnTo>
                        <a:pt x="1314568" y="1551237"/>
                      </a:lnTo>
                      <a:lnTo>
                        <a:pt x="1307994" y="1545797"/>
                      </a:lnTo>
                      <a:lnTo>
                        <a:pt x="1301420" y="1540130"/>
                      </a:lnTo>
                      <a:lnTo>
                        <a:pt x="1295299" y="1534011"/>
                      </a:lnTo>
                      <a:lnTo>
                        <a:pt x="921716" y="1160708"/>
                      </a:lnTo>
                      <a:lnTo>
                        <a:pt x="910835" y="1166827"/>
                      </a:lnTo>
                      <a:lnTo>
                        <a:pt x="899501" y="1172720"/>
                      </a:lnTo>
                      <a:lnTo>
                        <a:pt x="888166" y="1178160"/>
                      </a:lnTo>
                      <a:lnTo>
                        <a:pt x="876832" y="1183600"/>
                      </a:lnTo>
                      <a:lnTo>
                        <a:pt x="865498" y="1188586"/>
                      </a:lnTo>
                      <a:lnTo>
                        <a:pt x="853710" y="1193346"/>
                      </a:lnTo>
                      <a:lnTo>
                        <a:pt x="842375" y="1198106"/>
                      </a:lnTo>
                      <a:lnTo>
                        <a:pt x="830588" y="1202412"/>
                      </a:lnTo>
                      <a:lnTo>
                        <a:pt x="818573" y="1206492"/>
                      </a:lnTo>
                      <a:lnTo>
                        <a:pt x="807012" y="1210572"/>
                      </a:lnTo>
                      <a:lnTo>
                        <a:pt x="794997" y="1213972"/>
                      </a:lnTo>
                      <a:lnTo>
                        <a:pt x="783210" y="1217598"/>
                      </a:lnTo>
                      <a:lnTo>
                        <a:pt x="771195" y="1220545"/>
                      </a:lnTo>
                      <a:lnTo>
                        <a:pt x="758954" y="1223265"/>
                      </a:lnTo>
                      <a:lnTo>
                        <a:pt x="746939" y="1226211"/>
                      </a:lnTo>
                      <a:lnTo>
                        <a:pt x="734698" y="1228478"/>
                      </a:lnTo>
                      <a:lnTo>
                        <a:pt x="722457" y="1230518"/>
                      </a:lnTo>
                      <a:lnTo>
                        <a:pt x="710442" y="1232784"/>
                      </a:lnTo>
                      <a:lnTo>
                        <a:pt x="698201" y="1234371"/>
                      </a:lnTo>
                      <a:lnTo>
                        <a:pt x="685960" y="1235731"/>
                      </a:lnTo>
                      <a:lnTo>
                        <a:pt x="673719" y="1236864"/>
                      </a:lnTo>
                      <a:lnTo>
                        <a:pt x="661478" y="1237771"/>
                      </a:lnTo>
                      <a:lnTo>
                        <a:pt x="649010" y="1238451"/>
                      </a:lnTo>
                      <a:lnTo>
                        <a:pt x="636769" y="1239131"/>
                      </a:lnTo>
                      <a:lnTo>
                        <a:pt x="624527" y="1239357"/>
                      </a:lnTo>
                      <a:lnTo>
                        <a:pt x="612060" y="1239357"/>
                      </a:lnTo>
                      <a:lnTo>
                        <a:pt x="599818" y="1239131"/>
                      </a:lnTo>
                      <a:lnTo>
                        <a:pt x="587577" y="1238451"/>
                      </a:lnTo>
                      <a:lnTo>
                        <a:pt x="575109" y="1237544"/>
                      </a:lnTo>
                      <a:lnTo>
                        <a:pt x="562868" y="1236638"/>
                      </a:lnTo>
                      <a:lnTo>
                        <a:pt x="550627" y="1235504"/>
                      </a:lnTo>
                      <a:lnTo>
                        <a:pt x="538612" y="1233918"/>
                      </a:lnTo>
                      <a:lnTo>
                        <a:pt x="526145" y="1232331"/>
                      </a:lnTo>
                      <a:lnTo>
                        <a:pt x="513903" y="1230291"/>
                      </a:lnTo>
                      <a:lnTo>
                        <a:pt x="501889" y="1228025"/>
                      </a:lnTo>
                      <a:lnTo>
                        <a:pt x="489648" y="1225758"/>
                      </a:lnTo>
                      <a:lnTo>
                        <a:pt x="477633" y="1222811"/>
                      </a:lnTo>
                      <a:lnTo>
                        <a:pt x="465619" y="1219865"/>
                      </a:lnTo>
                      <a:lnTo>
                        <a:pt x="453604" y="1216918"/>
                      </a:lnTo>
                      <a:lnTo>
                        <a:pt x="441590" y="1213292"/>
                      </a:lnTo>
                      <a:lnTo>
                        <a:pt x="429802" y="1209665"/>
                      </a:lnTo>
                      <a:lnTo>
                        <a:pt x="418014" y="1205812"/>
                      </a:lnTo>
                      <a:lnTo>
                        <a:pt x="406453" y="1201506"/>
                      </a:lnTo>
                      <a:lnTo>
                        <a:pt x="394665" y="1197199"/>
                      </a:lnTo>
                      <a:lnTo>
                        <a:pt x="383104" y="1192440"/>
                      </a:lnTo>
                      <a:lnTo>
                        <a:pt x="371543" y="1187680"/>
                      </a:lnTo>
                      <a:lnTo>
                        <a:pt x="359982" y="1182467"/>
                      </a:lnTo>
                      <a:lnTo>
                        <a:pt x="348647" y="1177027"/>
                      </a:lnTo>
                      <a:lnTo>
                        <a:pt x="337313" y="1171360"/>
                      </a:lnTo>
                      <a:lnTo>
                        <a:pt x="326205" y="1165694"/>
                      </a:lnTo>
                      <a:lnTo>
                        <a:pt x="315097" y="1159574"/>
                      </a:lnTo>
                      <a:lnTo>
                        <a:pt x="304216" y="1153228"/>
                      </a:lnTo>
                      <a:lnTo>
                        <a:pt x="293109" y="1146655"/>
                      </a:lnTo>
                      <a:lnTo>
                        <a:pt x="282454" y="1139629"/>
                      </a:lnTo>
                      <a:lnTo>
                        <a:pt x="272026" y="1132602"/>
                      </a:lnTo>
                      <a:lnTo>
                        <a:pt x="261145" y="1125349"/>
                      </a:lnTo>
                      <a:lnTo>
                        <a:pt x="250944" y="1117643"/>
                      </a:lnTo>
                      <a:lnTo>
                        <a:pt x="240517" y="1109937"/>
                      </a:lnTo>
                      <a:lnTo>
                        <a:pt x="230316" y="1101777"/>
                      </a:lnTo>
                      <a:lnTo>
                        <a:pt x="220341" y="1093617"/>
                      </a:lnTo>
                      <a:lnTo>
                        <a:pt x="210367" y="1085004"/>
                      </a:lnTo>
                      <a:lnTo>
                        <a:pt x="200620" y="1076391"/>
                      </a:lnTo>
                      <a:lnTo>
                        <a:pt x="191099" y="1067099"/>
                      </a:lnTo>
                      <a:lnTo>
                        <a:pt x="181578" y="1057806"/>
                      </a:lnTo>
                      <a:lnTo>
                        <a:pt x="170470" y="1046473"/>
                      </a:lnTo>
                      <a:lnTo>
                        <a:pt x="159589" y="1034913"/>
                      </a:lnTo>
                      <a:lnTo>
                        <a:pt x="149161" y="1022901"/>
                      </a:lnTo>
                      <a:lnTo>
                        <a:pt x="139187" y="1010888"/>
                      </a:lnTo>
                      <a:lnTo>
                        <a:pt x="129213" y="998648"/>
                      </a:lnTo>
                      <a:lnTo>
                        <a:pt x="119918" y="985956"/>
                      </a:lnTo>
                      <a:lnTo>
                        <a:pt x="110851" y="973489"/>
                      </a:lnTo>
                      <a:lnTo>
                        <a:pt x="102237" y="960797"/>
                      </a:lnTo>
                      <a:lnTo>
                        <a:pt x="93849" y="947651"/>
                      </a:lnTo>
                      <a:lnTo>
                        <a:pt x="85688" y="934505"/>
                      </a:lnTo>
                      <a:lnTo>
                        <a:pt x="78208" y="921358"/>
                      </a:lnTo>
                      <a:lnTo>
                        <a:pt x="70954" y="907986"/>
                      </a:lnTo>
                      <a:lnTo>
                        <a:pt x="64153" y="894386"/>
                      </a:lnTo>
                      <a:lnTo>
                        <a:pt x="57579" y="880560"/>
                      </a:lnTo>
                      <a:lnTo>
                        <a:pt x="51232" y="866734"/>
                      </a:lnTo>
                      <a:lnTo>
                        <a:pt x="45338" y="852908"/>
                      </a:lnTo>
                      <a:lnTo>
                        <a:pt x="39897" y="838856"/>
                      </a:lnTo>
                      <a:lnTo>
                        <a:pt x="34910" y="824803"/>
                      </a:lnTo>
                      <a:lnTo>
                        <a:pt x="30150" y="810524"/>
                      </a:lnTo>
                      <a:lnTo>
                        <a:pt x="25616" y="796244"/>
                      </a:lnTo>
                      <a:lnTo>
                        <a:pt x="21535" y="781738"/>
                      </a:lnTo>
                      <a:lnTo>
                        <a:pt x="17682" y="767232"/>
                      </a:lnTo>
                      <a:lnTo>
                        <a:pt x="14508" y="752726"/>
                      </a:lnTo>
                      <a:lnTo>
                        <a:pt x="11334" y="738220"/>
                      </a:lnTo>
                      <a:lnTo>
                        <a:pt x="8841" y="723487"/>
                      </a:lnTo>
                      <a:lnTo>
                        <a:pt x="6574" y="708755"/>
                      </a:lnTo>
                      <a:lnTo>
                        <a:pt x="4307" y="694022"/>
                      </a:lnTo>
                      <a:lnTo>
                        <a:pt x="2947" y="679289"/>
                      </a:lnTo>
                      <a:lnTo>
                        <a:pt x="1587" y="664330"/>
                      </a:lnTo>
                      <a:lnTo>
                        <a:pt x="680" y="649597"/>
                      </a:lnTo>
                      <a:lnTo>
                        <a:pt x="227" y="634638"/>
                      </a:lnTo>
                      <a:lnTo>
                        <a:pt x="0" y="619905"/>
                      </a:lnTo>
                      <a:lnTo>
                        <a:pt x="227" y="604946"/>
                      </a:lnTo>
                      <a:lnTo>
                        <a:pt x="680" y="589987"/>
                      </a:lnTo>
                      <a:lnTo>
                        <a:pt x="1587" y="575254"/>
                      </a:lnTo>
                      <a:lnTo>
                        <a:pt x="2947" y="560295"/>
                      </a:lnTo>
                      <a:lnTo>
                        <a:pt x="4307" y="545562"/>
                      </a:lnTo>
                      <a:lnTo>
                        <a:pt x="6574" y="530830"/>
                      </a:lnTo>
                      <a:lnTo>
                        <a:pt x="8841" y="516097"/>
                      </a:lnTo>
                      <a:lnTo>
                        <a:pt x="11334" y="501364"/>
                      </a:lnTo>
                      <a:lnTo>
                        <a:pt x="14508" y="486858"/>
                      </a:lnTo>
                      <a:lnTo>
                        <a:pt x="17682" y="472352"/>
                      </a:lnTo>
                      <a:lnTo>
                        <a:pt x="21535" y="457846"/>
                      </a:lnTo>
                      <a:lnTo>
                        <a:pt x="25616" y="443340"/>
                      </a:lnTo>
                      <a:lnTo>
                        <a:pt x="30150" y="429061"/>
                      </a:lnTo>
                      <a:lnTo>
                        <a:pt x="34910" y="414781"/>
                      </a:lnTo>
                      <a:lnTo>
                        <a:pt x="39897" y="400502"/>
                      </a:lnTo>
                      <a:lnTo>
                        <a:pt x="45338" y="386449"/>
                      </a:lnTo>
                      <a:lnTo>
                        <a:pt x="51232" y="372850"/>
                      </a:lnTo>
                      <a:lnTo>
                        <a:pt x="57579" y="359024"/>
                      </a:lnTo>
                      <a:lnTo>
                        <a:pt x="64153" y="345198"/>
                      </a:lnTo>
                      <a:lnTo>
                        <a:pt x="70954" y="331599"/>
                      </a:lnTo>
                      <a:lnTo>
                        <a:pt x="78208" y="318226"/>
                      </a:lnTo>
                      <a:lnTo>
                        <a:pt x="85688" y="304853"/>
                      </a:lnTo>
                      <a:lnTo>
                        <a:pt x="93849" y="291934"/>
                      </a:lnTo>
                      <a:lnTo>
                        <a:pt x="102237" y="278788"/>
                      </a:lnTo>
                      <a:lnTo>
                        <a:pt x="110851" y="266095"/>
                      </a:lnTo>
                      <a:lnTo>
                        <a:pt x="119918" y="253402"/>
                      </a:lnTo>
                      <a:lnTo>
                        <a:pt x="129213" y="240936"/>
                      </a:lnTo>
                      <a:lnTo>
                        <a:pt x="139187" y="228697"/>
                      </a:lnTo>
                      <a:lnTo>
                        <a:pt x="149161" y="216457"/>
                      </a:lnTo>
                      <a:lnTo>
                        <a:pt x="159589" y="204671"/>
                      </a:lnTo>
                      <a:lnTo>
                        <a:pt x="170470" y="193111"/>
                      </a:lnTo>
                      <a:lnTo>
                        <a:pt x="181578" y="181779"/>
                      </a:lnTo>
                      <a:lnTo>
                        <a:pt x="193139" y="170446"/>
                      </a:lnTo>
                      <a:lnTo>
                        <a:pt x="204473" y="159793"/>
                      </a:lnTo>
                      <a:lnTo>
                        <a:pt x="216488" y="149140"/>
                      </a:lnTo>
                      <a:lnTo>
                        <a:pt x="228729" y="139167"/>
                      </a:lnTo>
                      <a:lnTo>
                        <a:pt x="240743" y="129421"/>
                      </a:lnTo>
                      <a:lnTo>
                        <a:pt x="253438" y="119901"/>
                      </a:lnTo>
                      <a:lnTo>
                        <a:pt x="266133" y="110835"/>
                      </a:lnTo>
                      <a:lnTo>
                        <a:pt x="278600" y="102222"/>
                      </a:lnTo>
                      <a:lnTo>
                        <a:pt x="291748" y="93836"/>
                      </a:lnTo>
                      <a:lnTo>
                        <a:pt x="304896" y="85903"/>
                      </a:lnTo>
                      <a:lnTo>
                        <a:pt x="318271" y="78423"/>
                      </a:lnTo>
                      <a:lnTo>
                        <a:pt x="331646" y="71170"/>
                      </a:lnTo>
                      <a:lnTo>
                        <a:pt x="345020" y="64144"/>
                      </a:lnTo>
                      <a:lnTo>
                        <a:pt x="358848" y="57571"/>
                      </a:lnTo>
                      <a:lnTo>
                        <a:pt x="372676" y="51451"/>
                      </a:lnTo>
                      <a:lnTo>
                        <a:pt x="386504" y="45558"/>
                      </a:lnTo>
                      <a:lnTo>
                        <a:pt x="400559" y="40118"/>
                      </a:lnTo>
                      <a:lnTo>
                        <a:pt x="414840" y="34905"/>
                      </a:lnTo>
                      <a:lnTo>
                        <a:pt x="429122" y="30146"/>
                      </a:lnTo>
                      <a:lnTo>
                        <a:pt x="443403" y="25839"/>
                      </a:lnTo>
                      <a:lnTo>
                        <a:pt x="457911" y="21533"/>
                      </a:lnTo>
                      <a:lnTo>
                        <a:pt x="472419" y="17906"/>
                      </a:lnTo>
                      <a:lnTo>
                        <a:pt x="486927" y="14506"/>
                      </a:lnTo>
                      <a:lnTo>
                        <a:pt x="501435" y="11560"/>
                      </a:lnTo>
                      <a:lnTo>
                        <a:pt x="515944" y="8840"/>
                      </a:lnTo>
                      <a:lnTo>
                        <a:pt x="530678" y="6573"/>
                      </a:lnTo>
                      <a:lnTo>
                        <a:pt x="545413" y="4533"/>
                      </a:lnTo>
                      <a:lnTo>
                        <a:pt x="560148" y="3173"/>
                      </a:lnTo>
                      <a:lnTo>
                        <a:pt x="575109" y="1587"/>
                      </a:lnTo>
                      <a:lnTo>
                        <a:pt x="589844" y="907"/>
                      </a:lnTo>
                      <a:lnTo>
                        <a:pt x="604806" y="227"/>
                      </a:lnTo>
                      <a:lnTo>
                        <a:pt x="61954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p>
                  <a:pPr algn="ctr">
                    <a:defRPr/>
                  </a:pPr>
                  <a:endParaRPr lang="zh-CN" altLang="en-US" sz="10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4929" y="5082"/>
              <a:ext cx="5509" cy="2084"/>
              <a:chOff x="4929" y="5082"/>
              <a:chExt cx="5509" cy="2084"/>
            </a:xfrm>
          </p:grpSpPr>
          <p:sp>
            <p:nvSpPr>
              <p:cNvPr id="22" name="文本框 9"/>
              <p:cNvSpPr txBox="1"/>
              <p:nvPr/>
            </p:nvSpPr>
            <p:spPr>
              <a:xfrm>
                <a:off x="7299" y="5746"/>
                <a:ext cx="3139" cy="758"/>
              </a:xfrm>
              <a:prstGeom prst="rect">
                <a:avLst/>
              </a:prstGeom>
              <a:noFill/>
            </p:spPr>
            <p:txBody>
              <a:bodyPr wrap="square" lIns="51422" tIns="25711" rIns="51422" bIns="25711" rtlCol="0">
                <a:spAutoFit/>
              </a:bodyPr>
              <a:p>
                <a:pPr marL="0" lvl="1" algn="ctr"/>
                <a:r>
                  <a:rPr lang="zh-CN" altLang="en-US" sz="2800" b="1" dirty="0" smtClean="0">
                    <a:solidFill>
                      <a:srgbClr val="E84F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功能优化</a:t>
                </a:r>
                <a:endParaRPr lang="zh-CN" altLang="en-US" sz="2800" b="1" dirty="0" smtClean="0">
                  <a:solidFill>
                    <a:srgbClr val="E84F4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4929" y="5082"/>
                <a:ext cx="2084" cy="2084"/>
                <a:chOff x="10838" y="3577"/>
                <a:chExt cx="2084" cy="208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 rot="0">
                  <a:off x="10838" y="3577"/>
                  <a:ext cx="2084" cy="2084"/>
                  <a:chOff x="1677608" y="2996952"/>
                  <a:chExt cx="1395643" cy="1395643"/>
                </a:xfrm>
              </p:grpSpPr>
              <p:sp>
                <p:nvSpPr>
                  <p:cNvPr id="25" name="Oval 60"/>
                  <p:cNvSpPr>
                    <a:spLocks noChangeAspect="1"/>
                  </p:cNvSpPr>
                  <p:nvPr/>
                </p:nvSpPr>
                <p:spPr>
                  <a:xfrm>
                    <a:off x="1677608" y="2996952"/>
                    <a:ext cx="1395643" cy="1395643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bg1">
                          <a:lumMod val="81000"/>
                        </a:schemeClr>
                      </a:gs>
                      <a:gs pos="0">
                        <a:schemeClr val="bg1">
                          <a:lumMod val="99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317500" dist="1143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10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" name="Oval 29"/>
                  <p:cNvSpPr>
                    <a:spLocks noChangeAspect="1"/>
                  </p:cNvSpPr>
                  <p:nvPr/>
                </p:nvSpPr>
                <p:spPr>
                  <a:xfrm>
                    <a:off x="1850114" y="3169458"/>
                    <a:ext cx="1050630" cy="1050630"/>
                  </a:xfrm>
                  <a:prstGeom prst="ellipse">
                    <a:avLst/>
                  </a:prstGeom>
                  <a:solidFill>
                    <a:srgbClr val="E74F49"/>
                  </a:solidFill>
                  <a:ln w="120650">
                    <a:gradFill flip="none" rotWithShape="1">
                      <a:gsLst>
                        <a:gs pos="0">
                          <a:schemeClr val="bg1">
                            <a:lumMod val="78000"/>
                          </a:schemeClr>
                        </a:gs>
                        <a:gs pos="100000">
                          <a:schemeClr val="bg1">
                            <a:lumMod val="98000"/>
                          </a:schemeClr>
                        </a:gs>
                      </a:gsLst>
                      <a:lin ang="5400000" scaled="1"/>
                      <a:tileRect/>
                    </a:gradFill>
                  </a:ln>
                  <a:effectLst>
                    <a:innerShdw blurRad="330200" dist="165100" dir="16200000">
                      <a:prstClr val="black">
                        <a:alpha val="53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21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IN-BoldItalic" pitchFamily="50" charset="0"/>
                    </a:endParaRPr>
                  </a:p>
                </p:txBody>
              </p:sp>
            </p:grpSp>
            <p:sp>
              <p:nvSpPr>
                <p:cNvPr id="27" name="KSO_Shape"/>
                <p:cNvSpPr/>
                <p:nvPr/>
              </p:nvSpPr>
              <p:spPr bwMode="auto">
                <a:xfrm>
                  <a:off x="11438" y="4221"/>
                  <a:ext cx="937" cy="798"/>
                </a:xfrm>
                <a:custGeom>
                  <a:avLst/>
                  <a:gdLst>
                    <a:gd name="T0" fmla="*/ 432030 w 2125663"/>
                    <a:gd name="T1" fmla="*/ 1344893 h 1811338"/>
                    <a:gd name="T2" fmla="*/ 462740 w 2125663"/>
                    <a:gd name="T3" fmla="*/ 1477960 h 1811338"/>
                    <a:gd name="T4" fmla="*/ 513638 w 2125663"/>
                    <a:gd name="T5" fmla="*/ 1557743 h 1811338"/>
                    <a:gd name="T6" fmla="*/ 516481 w 2125663"/>
                    <a:gd name="T7" fmla="*/ 1336346 h 1811338"/>
                    <a:gd name="T8" fmla="*/ 503401 w 2125663"/>
                    <a:gd name="T9" fmla="*/ 1310416 h 1811338"/>
                    <a:gd name="T10" fmla="*/ 515913 w 2125663"/>
                    <a:gd name="T11" fmla="*/ 1250009 h 1811338"/>
                    <a:gd name="T12" fmla="*/ 618846 w 2125663"/>
                    <a:gd name="T13" fmla="*/ 1242885 h 1811338"/>
                    <a:gd name="T14" fmla="*/ 643583 w 2125663"/>
                    <a:gd name="T15" fmla="*/ 1263116 h 1811338"/>
                    <a:gd name="T16" fmla="*/ 642446 w 2125663"/>
                    <a:gd name="T17" fmla="*/ 1324948 h 1811338"/>
                    <a:gd name="T18" fmla="*/ 619414 w 2125663"/>
                    <a:gd name="T19" fmla="*/ 1342899 h 1811338"/>
                    <a:gd name="T20" fmla="*/ 664057 w 2125663"/>
                    <a:gd name="T21" fmla="*/ 1524691 h 1811338"/>
                    <a:gd name="T22" fmla="*/ 704434 w 2125663"/>
                    <a:gd name="T23" fmla="*/ 1417553 h 1811338"/>
                    <a:gd name="T24" fmla="*/ 725191 w 2125663"/>
                    <a:gd name="T25" fmla="*/ 1259697 h 1811338"/>
                    <a:gd name="T26" fmla="*/ 857412 w 2125663"/>
                    <a:gd name="T27" fmla="*/ 1192451 h 1811338"/>
                    <a:gd name="T28" fmla="*/ 923096 w 2125663"/>
                    <a:gd name="T29" fmla="*/ 1212682 h 1811338"/>
                    <a:gd name="T30" fmla="*/ 970013 w 2125663"/>
                    <a:gd name="T31" fmla="*/ 1259697 h 1811338"/>
                    <a:gd name="T32" fmla="*/ 990201 w 2125663"/>
                    <a:gd name="T33" fmla="*/ 1325233 h 1811338"/>
                    <a:gd name="T34" fmla="*/ 980818 w 2125663"/>
                    <a:gd name="T35" fmla="*/ 1537228 h 1811338"/>
                    <a:gd name="T36" fmla="*/ 935891 w 2125663"/>
                    <a:gd name="T37" fmla="*/ 1570566 h 1811338"/>
                    <a:gd name="T38" fmla="*/ 798837 w 2125663"/>
                    <a:gd name="T39" fmla="*/ 1607608 h 1811338"/>
                    <a:gd name="T40" fmla="*/ 617424 w 2125663"/>
                    <a:gd name="T41" fmla="*/ 1622140 h 1811338"/>
                    <a:gd name="T42" fmla="*/ 428049 w 2125663"/>
                    <a:gd name="T43" fmla="*/ 1615872 h 1811338"/>
                    <a:gd name="T44" fmla="*/ 264551 w 2125663"/>
                    <a:gd name="T45" fmla="*/ 1588232 h 1811338"/>
                    <a:gd name="T46" fmla="*/ 180669 w 2125663"/>
                    <a:gd name="T47" fmla="*/ 1549481 h 1811338"/>
                    <a:gd name="T48" fmla="*/ 159912 w 2125663"/>
                    <a:gd name="T49" fmla="*/ 1517283 h 1811338"/>
                    <a:gd name="T50" fmla="*/ 167873 w 2125663"/>
                    <a:gd name="T51" fmla="*/ 1284201 h 1811338"/>
                    <a:gd name="T52" fmla="*/ 205123 w 2125663"/>
                    <a:gd name="T53" fmla="*/ 1228638 h 1811338"/>
                    <a:gd name="T54" fmla="*/ 264266 w 2125663"/>
                    <a:gd name="T55" fmla="*/ 1196440 h 1811338"/>
                    <a:gd name="T56" fmla="*/ 421225 w 2125663"/>
                    <a:gd name="T57" fmla="*/ 1183048 h 1811338"/>
                    <a:gd name="T58" fmla="*/ 433514 w 2125663"/>
                    <a:gd name="T59" fmla="*/ 761303 h 1811338"/>
                    <a:gd name="T60" fmla="*/ 391450 w 2125663"/>
                    <a:gd name="T61" fmla="*/ 813630 h 1811338"/>
                    <a:gd name="T62" fmla="*/ 379229 w 2125663"/>
                    <a:gd name="T63" fmla="*/ 902075 h 1811338"/>
                    <a:gd name="T64" fmla="*/ 414756 w 2125663"/>
                    <a:gd name="T65" fmla="*/ 1016114 h 1811338"/>
                    <a:gd name="T66" fmla="*/ 487516 w 2125663"/>
                    <a:gd name="T67" fmla="*/ 1099439 h 1811338"/>
                    <a:gd name="T68" fmla="*/ 567666 w 2125663"/>
                    <a:gd name="T69" fmla="*/ 1135272 h 1811338"/>
                    <a:gd name="T70" fmla="*/ 645542 w 2125663"/>
                    <a:gd name="T71" fmla="*/ 1111099 h 1811338"/>
                    <a:gd name="T72" fmla="*/ 722282 w 2125663"/>
                    <a:gd name="T73" fmla="*/ 1035452 h 1811338"/>
                    <a:gd name="T74" fmla="*/ 767757 w 2125663"/>
                    <a:gd name="T75" fmla="*/ 926248 h 1811338"/>
                    <a:gd name="T76" fmla="*/ 666290 w 2125663"/>
                    <a:gd name="T77" fmla="*/ 863967 h 1811338"/>
                    <a:gd name="T78" fmla="*/ 546918 w 2125663"/>
                    <a:gd name="T79" fmla="*/ 832116 h 1811338"/>
                    <a:gd name="T80" fmla="*/ 484389 w 2125663"/>
                    <a:gd name="T81" fmla="*/ 790595 h 1811338"/>
                    <a:gd name="T82" fmla="*/ 452273 w 2125663"/>
                    <a:gd name="T83" fmla="*/ 760734 h 1811338"/>
                    <a:gd name="T84" fmla="*/ 568234 w 2125663"/>
                    <a:gd name="T85" fmla="*/ 587258 h 1811338"/>
                    <a:gd name="T86" fmla="*/ 631616 w 2125663"/>
                    <a:gd name="T87" fmla="*/ 594937 h 1811338"/>
                    <a:gd name="T88" fmla="*/ 705513 w 2125663"/>
                    <a:gd name="T89" fmla="*/ 631054 h 1811338"/>
                    <a:gd name="T90" fmla="*/ 790210 w 2125663"/>
                    <a:gd name="T91" fmla="*/ 732864 h 1811338"/>
                    <a:gd name="T92" fmla="*/ 826306 w 2125663"/>
                    <a:gd name="T93" fmla="*/ 873920 h 1811338"/>
                    <a:gd name="T94" fmla="*/ 818064 w 2125663"/>
                    <a:gd name="T95" fmla="*/ 959237 h 1811338"/>
                    <a:gd name="T96" fmla="*/ 780831 w 2125663"/>
                    <a:gd name="T97" fmla="*/ 1048534 h 1811338"/>
                    <a:gd name="T98" fmla="*/ 687607 w 2125663"/>
                    <a:gd name="T99" fmla="*/ 1148922 h 1811338"/>
                    <a:gd name="T100" fmla="*/ 588983 w 2125663"/>
                    <a:gd name="T101" fmla="*/ 1190727 h 1811338"/>
                    <a:gd name="T102" fmla="*/ 525033 w 2125663"/>
                    <a:gd name="T103" fmla="*/ 1182480 h 1811338"/>
                    <a:gd name="T104" fmla="*/ 421293 w 2125663"/>
                    <a:gd name="T105" fmla="*/ 1115081 h 1811338"/>
                    <a:gd name="T106" fmla="*/ 345406 w 2125663"/>
                    <a:gd name="T107" fmla="*/ 1002463 h 1811338"/>
                    <a:gd name="T108" fmla="*/ 325511 w 2125663"/>
                    <a:gd name="T109" fmla="*/ 929092 h 1811338"/>
                    <a:gd name="T110" fmla="*/ 330627 w 2125663"/>
                    <a:gd name="T111" fmla="*/ 813915 h 1811338"/>
                    <a:gd name="T112" fmla="*/ 388324 w 2125663"/>
                    <a:gd name="T113" fmla="*/ 686510 h 1811338"/>
                    <a:gd name="T114" fmla="*/ 482400 w 2125663"/>
                    <a:gd name="T115" fmla="*/ 608303 h 1811338"/>
                    <a:gd name="T116" fmla="*/ 542939 w 2125663"/>
                    <a:gd name="T117" fmla="*/ 589534 h 1811338"/>
                    <a:gd name="T118" fmla="*/ 0 w 2125663"/>
                    <a:gd name="T119" fmla="*/ 0 h 1811338"/>
                    <a:gd name="T120" fmla="*/ 174993 w 2125663"/>
                    <a:gd name="T121" fmla="*/ 1118883 h 18113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125663" h="1811338">
                      <a:moveTo>
                        <a:pt x="470017" y="1320800"/>
                      </a:moveTo>
                      <a:lnTo>
                        <a:pt x="470335" y="1343069"/>
                      </a:lnTo>
                      <a:lnTo>
                        <a:pt x="471286" y="1364382"/>
                      </a:lnTo>
                      <a:lnTo>
                        <a:pt x="472238" y="1385696"/>
                      </a:lnTo>
                      <a:lnTo>
                        <a:pt x="473190" y="1406374"/>
                      </a:lnTo>
                      <a:lnTo>
                        <a:pt x="474459" y="1426415"/>
                      </a:lnTo>
                      <a:lnTo>
                        <a:pt x="476363" y="1446139"/>
                      </a:lnTo>
                      <a:lnTo>
                        <a:pt x="478267" y="1464908"/>
                      </a:lnTo>
                      <a:lnTo>
                        <a:pt x="480170" y="1483677"/>
                      </a:lnTo>
                      <a:lnTo>
                        <a:pt x="482074" y="1501491"/>
                      </a:lnTo>
                      <a:lnTo>
                        <a:pt x="484612" y="1518988"/>
                      </a:lnTo>
                      <a:lnTo>
                        <a:pt x="487468" y="1535530"/>
                      </a:lnTo>
                      <a:lnTo>
                        <a:pt x="490323" y="1552072"/>
                      </a:lnTo>
                      <a:lnTo>
                        <a:pt x="493179" y="1567660"/>
                      </a:lnTo>
                      <a:lnTo>
                        <a:pt x="496352" y="1582611"/>
                      </a:lnTo>
                      <a:lnTo>
                        <a:pt x="500159" y="1597563"/>
                      </a:lnTo>
                      <a:lnTo>
                        <a:pt x="503649" y="1611560"/>
                      </a:lnTo>
                      <a:lnTo>
                        <a:pt x="507774" y="1624921"/>
                      </a:lnTo>
                      <a:lnTo>
                        <a:pt x="511899" y="1637646"/>
                      </a:lnTo>
                      <a:lnTo>
                        <a:pt x="516341" y="1650052"/>
                      </a:lnTo>
                      <a:lnTo>
                        <a:pt x="520783" y="1661505"/>
                      </a:lnTo>
                      <a:lnTo>
                        <a:pt x="525859" y="1672639"/>
                      </a:lnTo>
                      <a:lnTo>
                        <a:pt x="530936" y="1683137"/>
                      </a:lnTo>
                      <a:lnTo>
                        <a:pt x="536329" y="1692998"/>
                      </a:lnTo>
                      <a:lnTo>
                        <a:pt x="541723" y="1702224"/>
                      </a:lnTo>
                      <a:lnTo>
                        <a:pt x="547752" y="1710813"/>
                      </a:lnTo>
                      <a:lnTo>
                        <a:pt x="553463" y="1718766"/>
                      </a:lnTo>
                      <a:lnTo>
                        <a:pt x="559808" y="1726083"/>
                      </a:lnTo>
                      <a:lnTo>
                        <a:pt x="566154" y="1732763"/>
                      </a:lnTo>
                      <a:lnTo>
                        <a:pt x="573134" y="1739125"/>
                      </a:lnTo>
                      <a:lnTo>
                        <a:pt x="580114" y="1744215"/>
                      </a:lnTo>
                      <a:lnTo>
                        <a:pt x="587412" y="1749305"/>
                      </a:lnTo>
                      <a:lnTo>
                        <a:pt x="594709" y="1753123"/>
                      </a:lnTo>
                      <a:lnTo>
                        <a:pt x="594709" y="1499901"/>
                      </a:lnTo>
                      <a:lnTo>
                        <a:pt x="591537" y="1499264"/>
                      </a:lnTo>
                      <a:lnTo>
                        <a:pt x="588047" y="1498310"/>
                      </a:lnTo>
                      <a:lnTo>
                        <a:pt x="584874" y="1497038"/>
                      </a:lnTo>
                      <a:lnTo>
                        <a:pt x="582018" y="1495765"/>
                      </a:lnTo>
                      <a:lnTo>
                        <a:pt x="579163" y="1494175"/>
                      </a:lnTo>
                      <a:lnTo>
                        <a:pt x="576307" y="1491948"/>
                      </a:lnTo>
                      <a:lnTo>
                        <a:pt x="573769" y="1489721"/>
                      </a:lnTo>
                      <a:lnTo>
                        <a:pt x="571548" y="1487494"/>
                      </a:lnTo>
                      <a:lnTo>
                        <a:pt x="569327" y="1484949"/>
                      </a:lnTo>
                      <a:lnTo>
                        <a:pt x="567106" y="1482404"/>
                      </a:lnTo>
                      <a:lnTo>
                        <a:pt x="565519" y="1479223"/>
                      </a:lnTo>
                      <a:lnTo>
                        <a:pt x="564250" y="1476360"/>
                      </a:lnTo>
                      <a:lnTo>
                        <a:pt x="563298" y="1473179"/>
                      </a:lnTo>
                      <a:lnTo>
                        <a:pt x="562347" y="1469998"/>
                      </a:lnTo>
                      <a:lnTo>
                        <a:pt x="562029" y="1466180"/>
                      </a:lnTo>
                      <a:lnTo>
                        <a:pt x="561712" y="1462999"/>
                      </a:lnTo>
                      <a:lnTo>
                        <a:pt x="561712" y="1425143"/>
                      </a:lnTo>
                      <a:lnTo>
                        <a:pt x="562029" y="1421007"/>
                      </a:lnTo>
                      <a:lnTo>
                        <a:pt x="562664" y="1417508"/>
                      </a:lnTo>
                      <a:lnTo>
                        <a:pt x="563616" y="1414009"/>
                      </a:lnTo>
                      <a:lnTo>
                        <a:pt x="564885" y="1410191"/>
                      </a:lnTo>
                      <a:lnTo>
                        <a:pt x="566154" y="1407010"/>
                      </a:lnTo>
                      <a:lnTo>
                        <a:pt x="568375" y="1403829"/>
                      </a:lnTo>
                      <a:lnTo>
                        <a:pt x="570596" y="1400966"/>
                      </a:lnTo>
                      <a:lnTo>
                        <a:pt x="572817" y="1398103"/>
                      </a:lnTo>
                      <a:lnTo>
                        <a:pt x="575673" y="1395558"/>
                      </a:lnTo>
                      <a:lnTo>
                        <a:pt x="578528" y="1393649"/>
                      </a:lnTo>
                      <a:lnTo>
                        <a:pt x="581701" y="1391741"/>
                      </a:lnTo>
                      <a:lnTo>
                        <a:pt x="584874" y="1390150"/>
                      </a:lnTo>
                      <a:lnTo>
                        <a:pt x="588364" y="1388878"/>
                      </a:lnTo>
                      <a:lnTo>
                        <a:pt x="592171" y="1387605"/>
                      </a:lnTo>
                      <a:lnTo>
                        <a:pt x="595979" y="1386969"/>
                      </a:lnTo>
                      <a:lnTo>
                        <a:pt x="599786" y="1386969"/>
                      </a:lnTo>
                      <a:lnTo>
                        <a:pt x="682597" y="1386969"/>
                      </a:lnTo>
                      <a:lnTo>
                        <a:pt x="686721" y="1386969"/>
                      </a:lnTo>
                      <a:lnTo>
                        <a:pt x="690529" y="1387605"/>
                      </a:lnTo>
                      <a:lnTo>
                        <a:pt x="694019" y="1388878"/>
                      </a:lnTo>
                      <a:lnTo>
                        <a:pt x="697826" y="1390150"/>
                      </a:lnTo>
                      <a:lnTo>
                        <a:pt x="700999" y="1391741"/>
                      </a:lnTo>
                      <a:lnTo>
                        <a:pt x="704172" y="1393649"/>
                      </a:lnTo>
                      <a:lnTo>
                        <a:pt x="707345" y="1395558"/>
                      </a:lnTo>
                      <a:lnTo>
                        <a:pt x="709883" y="1398103"/>
                      </a:lnTo>
                      <a:lnTo>
                        <a:pt x="712104" y="1400966"/>
                      </a:lnTo>
                      <a:lnTo>
                        <a:pt x="714325" y="1403829"/>
                      </a:lnTo>
                      <a:lnTo>
                        <a:pt x="716229" y="1407010"/>
                      </a:lnTo>
                      <a:lnTo>
                        <a:pt x="718132" y="1410191"/>
                      </a:lnTo>
                      <a:lnTo>
                        <a:pt x="719402" y="1414009"/>
                      </a:lnTo>
                      <a:lnTo>
                        <a:pt x="720353" y="1417508"/>
                      </a:lnTo>
                      <a:lnTo>
                        <a:pt x="720671" y="1421007"/>
                      </a:lnTo>
                      <a:lnTo>
                        <a:pt x="720988" y="1425143"/>
                      </a:lnTo>
                      <a:lnTo>
                        <a:pt x="720988" y="1462999"/>
                      </a:lnTo>
                      <a:lnTo>
                        <a:pt x="720988" y="1466180"/>
                      </a:lnTo>
                      <a:lnTo>
                        <a:pt x="720353" y="1469998"/>
                      </a:lnTo>
                      <a:lnTo>
                        <a:pt x="719719" y="1473179"/>
                      </a:lnTo>
                      <a:lnTo>
                        <a:pt x="718450" y="1476360"/>
                      </a:lnTo>
                      <a:lnTo>
                        <a:pt x="716863" y="1479223"/>
                      </a:lnTo>
                      <a:lnTo>
                        <a:pt x="715277" y="1482404"/>
                      </a:lnTo>
                      <a:lnTo>
                        <a:pt x="713373" y="1484949"/>
                      </a:lnTo>
                      <a:lnTo>
                        <a:pt x="711469" y="1487494"/>
                      </a:lnTo>
                      <a:lnTo>
                        <a:pt x="708931" y="1489721"/>
                      </a:lnTo>
                      <a:lnTo>
                        <a:pt x="706710" y="1491948"/>
                      </a:lnTo>
                      <a:lnTo>
                        <a:pt x="703537" y="1494175"/>
                      </a:lnTo>
                      <a:lnTo>
                        <a:pt x="700682" y="1495765"/>
                      </a:lnTo>
                      <a:lnTo>
                        <a:pt x="697826" y="1497038"/>
                      </a:lnTo>
                      <a:lnTo>
                        <a:pt x="694653" y="1498310"/>
                      </a:lnTo>
                      <a:lnTo>
                        <a:pt x="691163" y="1499264"/>
                      </a:lnTo>
                      <a:lnTo>
                        <a:pt x="687991" y="1499901"/>
                      </a:lnTo>
                      <a:lnTo>
                        <a:pt x="687991" y="1753123"/>
                      </a:lnTo>
                      <a:lnTo>
                        <a:pt x="695605" y="1749305"/>
                      </a:lnTo>
                      <a:lnTo>
                        <a:pt x="702586" y="1744215"/>
                      </a:lnTo>
                      <a:lnTo>
                        <a:pt x="709566" y="1739125"/>
                      </a:lnTo>
                      <a:lnTo>
                        <a:pt x="716229" y="1732763"/>
                      </a:lnTo>
                      <a:lnTo>
                        <a:pt x="722892" y="1726083"/>
                      </a:lnTo>
                      <a:lnTo>
                        <a:pt x="729237" y="1718766"/>
                      </a:lnTo>
                      <a:lnTo>
                        <a:pt x="734948" y="1710813"/>
                      </a:lnTo>
                      <a:lnTo>
                        <a:pt x="740977" y="1702224"/>
                      </a:lnTo>
                      <a:lnTo>
                        <a:pt x="746371" y="1692998"/>
                      </a:lnTo>
                      <a:lnTo>
                        <a:pt x="751447" y="1683137"/>
                      </a:lnTo>
                      <a:lnTo>
                        <a:pt x="756841" y="1672639"/>
                      </a:lnTo>
                      <a:lnTo>
                        <a:pt x="761600" y="1661505"/>
                      </a:lnTo>
                      <a:lnTo>
                        <a:pt x="766359" y="1650052"/>
                      </a:lnTo>
                      <a:lnTo>
                        <a:pt x="770801" y="1637646"/>
                      </a:lnTo>
                      <a:lnTo>
                        <a:pt x="774926" y="1624921"/>
                      </a:lnTo>
                      <a:lnTo>
                        <a:pt x="779051" y="1611560"/>
                      </a:lnTo>
                      <a:lnTo>
                        <a:pt x="782541" y="1597563"/>
                      </a:lnTo>
                      <a:lnTo>
                        <a:pt x="786031" y="1582611"/>
                      </a:lnTo>
                      <a:lnTo>
                        <a:pt x="789521" y="1567660"/>
                      </a:lnTo>
                      <a:lnTo>
                        <a:pt x="792377" y="1552072"/>
                      </a:lnTo>
                      <a:lnTo>
                        <a:pt x="795232" y="1535530"/>
                      </a:lnTo>
                      <a:lnTo>
                        <a:pt x="797770" y="1518988"/>
                      </a:lnTo>
                      <a:lnTo>
                        <a:pt x="800626" y="1501491"/>
                      </a:lnTo>
                      <a:lnTo>
                        <a:pt x="802530" y="1483677"/>
                      </a:lnTo>
                      <a:lnTo>
                        <a:pt x="804751" y="1464908"/>
                      </a:lnTo>
                      <a:lnTo>
                        <a:pt x="806337" y="1446139"/>
                      </a:lnTo>
                      <a:lnTo>
                        <a:pt x="807923" y="1426415"/>
                      </a:lnTo>
                      <a:lnTo>
                        <a:pt x="809193" y="1406374"/>
                      </a:lnTo>
                      <a:lnTo>
                        <a:pt x="810779" y="1385696"/>
                      </a:lnTo>
                      <a:lnTo>
                        <a:pt x="811731" y="1364382"/>
                      </a:lnTo>
                      <a:lnTo>
                        <a:pt x="812365" y="1343069"/>
                      </a:lnTo>
                      <a:lnTo>
                        <a:pt x="813000" y="1320800"/>
                      </a:lnTo>
                      <a:lnTo>
                        <a:pt x="840921" y="1322709"/>
                      </a:lnTo>
                      <a:lnTo>
                        <a:pt x="866621" y="1324300"/>
                      </a:lnTo>
                      <a:lnTo>
                        <a:pt x="909771" y="1327481"/>
                      </a:lnTo>
                      <a:lnTo>
                        <a:pt x="938644" y="1330026"/>
                      </a:lnTo>
                      <a:lnTo>
                        <a:pt x="948797" y="1330980"/>
                      </a:lnTo>
                      <a:lnTo>
                        <a:pt x="956729" y="1331298"/>
                      </a:lnTo>
                      <a:lnTo>
                        <a:pt x="964661" y="1331934"/>
                      </a:lnTo>
                      <a:lnTo>
                        <a:pt x="972593" y="1332889"/>
                      </a:lnTo>
                      <a:lnTo>
                        <a:pt x="980208" y="1334161"/>
                      </a:lnTo>
                      <a:lnTo>
                        <a:pt x="987823" y="1335752"/>
                      </a:lnTo>
                      <a:lnTo>
                        <a:pt x="995437" y="1337979"/>
                      </a:lnTo>
                      <a:lnTo>
                        <a:pt x="1002418" y="1340205"/>
                      </a:lnTo>
                      <a:lnTo>
                        <a:pt x="1009715" y="1343387"/>
                      </a:lnTo>
                      <a:lnTo>
                        <a:pt x="1016378" y="1346250"/>
                      </a:lnTo>
                      <a:lnTo>
                        <a:pt x="1023358" y="1349749"/>
                      </a:lnTo>
                      <a:lnTo>
                        <a:pt x="1030021" y="1353885"/>
                      </a:lnTo>
                      <a:lnTo>
                        <a:pt x="1036050" y="1357702"/>
                      </a:lnTo>
                      <a:lnTo>
                        <a:pt x="1042395" y="1361837"/>
                      </a:lnTo>
                      <a:lnTo>
                        <a:pt x="1048106" y="1366927"/>
                      </a:lnTo>
                      <a:lnTo>
                        <a:pt x="1053817" y="1371699"/>
                      </a:lnTo>
                      <a:lnTo>
                        <a:pt x="1059211" y="1377107"/>
                      </a:lnTo>
                      <a:lnTo>
                        <a:pt x="1064605" y="1382197"/>
                      </a:lnTo>
                      <a:lnTo>
                        <a:pt x="1069364" y="1388241"/>
                      </a:lnTo>
                      <a:lnTo>
                        <a:pt x="1073806" y="1393967"/>
                      </a:lnTo>
                      <a:lnTo>
                        <a:pt x="1078248" y="1400012"/>
                      </a:lnTo>
                      <a:lnTo>
                        <a:pt x="1082373" y="1406374"/>
                      </a:lnTo>
                      <a:lnTo>
                        <a:pt x="1085863" y="1413054"/>
                      </a:lnTo>
                      <a:lnTo>
                        <a:pt x="1089670" y="1419735"/>
                      </a:lnTo>
                      <a:lnTo>
                        <a:pt x="1092843" y="1426734"/>
                      </a:lnTo>
                      <a:lnTo>
                        <a:pt x="1095381" y="1433732"/>
                      </a:lnTo>
                      <a:lnTo>
                        <a:pt x="1097920" y="1441049"/>
                      </a:lnTo>
                      <a:lnTo>
                        <a:pt x="1100141" y="1448684"/>
                      </a:lnTo>
                      <a:lnTo>
                        <a:pt x="1101727" y="1456000"/>
                      </a:lnTo>
                      <a:lnTo>
                        <a:pt x="1103314" y="1463635"/>
                      </a:lnTo>
                      <a:lnTo>
                        <a:pt x="1104265" y="1471588"/>
                      </a:lnTo>
                      <a:lnTo>
                        <a:pt x="1104900" y="1479541"/>
                      </a:lnTo>
                      <a:lnTo>
                        <a:pt x="1104900" y="1487494"/>
                      </a:lnTo>
                      <a:lnTo>
                        <a:pt x="1104900" y="1686000"/>
                      </a:lnTo>
                      <a:lnTo>
                        <a:pt x="1104900" y="1690135"/>
                      </a:lnTo>
                      <a:lnTo>
                        <a:pt x="1104265" y="1693953"/>
                      </a:lnTo>
                      <a:lnTo>
                        <a:pt x="1103631" y="1697770"/>
                      </a:lnTo>
                      <a:lnTo>
                        <a:pt x="1102362" y="1701906"/>
                      </a:lnTo>
                      <a:lnTo>
                        <a:pt x="1101093" y="1705405"/>
                      </a:lnTo>
                      <a:lnTo>
                        <a:pt x="1099189" y="1709222"/>
                      </a:lnTo>
                      <a:lnTo>
                        <a:pt x="1096968" y="1713040"/>
                      </a:lnTo>
                      <a:lnTo>
                        <a:pt x="1094430" y="1716221"/>
                      </a:lnTo>
                      <a:lnTo>
                        <a:pt x="1091891" y="1719720"/>
                      </a:lnTo>
                      <a:lnTo>
                        <a:pt x="1089036" y="1722901"/>
                      </a:lnTo>
                      <a:lnTo>
                        <a:pt x="1085546" y="1726719"/>
                      </a:lnTo>
                      <a:lnTo>
                        <a:pt x="1082056" y="1729900"/>
                      </a:lnTo>
                      <a:lnTo>
                        <a:pt x="1078248" y="1732763"/>
                      </a:lnTo>
                      <a:lnTo>
                        <a:pt x="1074124" y="1736262"/>
                      </a:lnTo>
                      <a:lnTo>
                        <a:pt x="1069682" y="1739125"/>
                      </a:lnTo>
                      <a:lnTo>
                        <a:pt x="1065240" y="1741989"/>
                      </a:lnTo>
                      <a:lnTo>
                        <a:pt x="1055404" y="1748033"/>
                      </a:lnTo>
                      <a:lnTo>
                        <a:pt x="1044299" y="1753441"/>
                      </a:lnTo>
                      <a:lnTo>
                        <a:pt x="1032560" y="1758531"/>
                      </a:lnTo>
                      <a:lnTo>
                        <a:pt x="1019868" y="1763939"/>
                      </a:lnTo>
                      <a:lnTo>
                        <a:pt x="1005908" y="1768392"/>
                      </a:lnTo>
                      <a:lnTo>
                        <a:pt x="991630" y="1773164"/>
                      </a:lnTo>
                      <a:lnTo>
                        <a:pt x="976718" y="1777300"/>
                      </a:lnTo>
                      <a:lnTo>
                        <a:pt x="960854" y="1781117"/>
                      </a:lnTo>
                      <a:lnTo>
                        <a:pt x="944038" y="1784934"/>
                      </a:lnTo>
                      <a:lnTo>
                        <a:pt x="927222" y="1788434"/>
                      </a:lnTo>
                      <a:lnTo>
                        <a:pt x="909454" y="1791615"/>
                      </a:lnTo>
                      <a:lnTo>
                        <a:pt x="891369" y="1794796"/>
                      </a:lnTo>
                      <a:lnTo>
                        <a:pt x="872332" y="1797341"/>
                      </a:lnTo>
                      <a:lnTo>
                        <a:pt x="853295" y="1799886"/>
                      </a:lnTo>
                      <a:lnTo>
                        <a:pt x="833941" y="1801795"/>
                      </a:lnTo>
                      <a:lnTo>
                        <a:pt x="813952" y="1804022"/>
                      </a:lnTo>
                      <a:lnTo>
                        <a:pt x="793328" y="1805930"/>
                      </a:lnTo>
                      <a:lnTo>
                        <a:pt x="773022" y="1807203"/>
                      </a:lnTo>
                      <a:lnTo>
                        <a:pt x="752399" y="1808475"/>
                      </a:lnTo>
                      <a:lnTo>
                        <a:pt x="731458" y="1809748"/>
                      </a:lnTo>
                      <a:lnTo>
                        <a:pt x="710200" y="1810384"/>
                      </a:lnTo>
                      <a:lnTo>
                        <a:pt x="688942" y="1811020"/>
                      </a:lnTo>
                      <a:lnTo>
                        <a:pt x="667684" y="1811338"/>
                      </a:lnTo>
                      <a:lnTo>
                        <a:pt x="646427" y="1811338"/>
                      </a:lnTo>
                      <a:lnTo>
                        <a:pt x="625486" y="1811338"/>
                      </a:lnTo>
                      <a:lnTo>
                        <a:pt x="603911" y="1811020"/>
                      </a:lnTo>
                      <a:lnTo>
                        <a:pt x="582653" y="1810384"/>
                      </a:lnTo>
                      <a:lnTo>
                        <a:pt x="561395" y="1809748"/>
                      </a:lnTo>
                      <a:lnTo>
                        <a:pt x="540137" y="1808475"/>
                      </a:lnTo>
                      <a:lnTo>
                        <a:pt x="518879" y="1807203"/>
                      </a:lnTo>
                      <a:lnTo>
                        <a:pt x="498573" y="1805930"/>
                      </a:lnTo>
                      <a:lnTo>
                        <a:pt x="477632" y="1804022"/>
                      </a:lnTo>
                      <a:lnTo>
                        <a:pt x="457326" y="1801795"/>
                      </a:lnTo>
                      <a:lnTo>
                        <a:pt x="437337" y="1799886"/>
                      </a:lnTo>
                      <a:lnTo>
                        <a:pt x="417983" y="1797341"/>
                      </a:lnTo>
                      <a:lnTo>
                        <a:pt x="398629" y="1794796"/>
                      </a:lnTo>
                      <a:lnTo>
                        <a:pt x="379909" y="1791615"/>
                      </a:lnTo>
                      <a:lnTo>
                        <a:pt x="361824" y="1788434"/>
                      </a:lnTo>
                      <a:lnTo>
                        <a:pt x="344056" y="1784934"/>
                      </a:lnTo>
                      <a:lnTo>
                        <a:pt x="327240" y="1781117"/>
                      </a:lnTo>
                      <a:lnTo>
                        <a:pt x="310741" y="1777300"/>
                      </a:lnTo>
                      <a:lnTo>
                        <a:pt x="295195" y="1773164"/>
                      </a:lnTo>
                      <a:lnTo>
                        <a:pt x="280600" y="1768392"/>
                      </a:lnTo>
                      <a:lnTo>
                        <a:pt x="266322" y="1763939"/>
                      </a:lnTo>
                      <a:lnTo>
                        <a:pt x="252996" y="1758531"/>
                      </a:lnTo>
                      <a:lnTo>
                        <a:pt x="240622" y="1753441"/>
                      </a:lnTo>
                      <a:lnTo>
                        <a:pt x="229517" y="1748033"/>
                      </a:lnTo>
                      <a:lnTo>
                        <a:pt x="219047" y="1741989"/>
                      </a:lnTo>
                      <a:lnTo>
                        <a:pt x="214288" y="1739125"/>
                      </a:lnTo>
                      <a:lnTo>
                        <a:pt x="209846" y="1736262"/>
                      </a:lnTo>
                      <a:lnTo>
                        <a:pt x="205404" y="1732763"/>
                      </a:lnTo>
                      <a:lnTo>
                        <a:pt x="201596" y="1729900"/>
                      </a:lnTo>
                      <a:lnTo>
                        <a:pt x="198106" y="1726719"/>
                      </a:lnTo>
                      <a:lnTo>
                        <a:pt x="194299" y="1722901"/>
                      </a:lnTo>
                      <a:lnTo>
                        <a:pt x="191443" y="1719720"/>
                      </a:lnTo>
                      <a:lnTo>
                        <a:pt x="188588" y="1716221"/>
                      </a:lnTo>
                      <a:lnTo>
                        <a:pt x="186367" y="1713040"/>
                      </a:lnTo>
                      <a:lnTo>
                        <a:pt x="183828" y="1709222"/>
                      </a:lnTo>
                      <a:lnTo>
                        <a:pt x="181925" y="1705405"/>
                      </a:lnTo>
                      <a:lnTo>
                        <a:pt x="180338" y="1701906"/>
                      </a:lnTo>
                      <a:lnTo>
                        <a:pt x="179386" y="1697770"/>
                      </a:lnTo>
                      <a:lnTo>
                        <a:pt x="178435" y="1693953"/>
                      </a:lnTo>
                      <a:lnTo>
                        <a:pt x="177800" y="1690135"/>
                      </a:lnTo>
                      <a:lnTo>
                        <a:pt x="177800" y="1686000"/>
                      </a:lnTo>
                      <a:lnTo>
                        <a:pt x="177800" y="1487494"/>
                      </a:lnTo>
                      <a:lnTo>
                        <a:pt x="178117" y="1479541"/>
                      </a:lnTo>
                      <a:lnTo>
                        <a:pt x="178435" y="1471588"/>
                      </a:lnTo>
                      <a:lnTo>
                        <a:pt x="179386" y="1463635"/>
                      </a:lnTo>
                      <a:lnTo>
                        <a:pt x="180973" y="1456000"/>
                      </a:lnTo>
                      <a:lnTo>
                        <a:pt x="182559" y="1448684"/>
                      </a:lnTo>
                      <a:lnTo>
                        <a:pt x="184463" y="1441049"/>
                      </a:lnTo>
                      <a:lnTo>
                        <a:pt x="187318" y="1433732"/>
                      </a:lnTo>
                      <a:lnTo>
                        <a:pt x="190174" y="1426734"/>
                      </a:lnTo>
                      <a:lnTo>
                        <a:pt x="193030" y="1419735"/>
                      </a:lnTo>
                      <a:lnTo>
                        <a:pt x="196520" y="1413054"/>
                      </a:lnTo>
                      <a:lnTo>
                        <a:pt x="200327" y="1406374"/>
                      </a:lnTo>
                      <a:lnTo>
                        <a:pt x="204452" y="1400012"/>
                      </a:lnTo>
                      <a:lnTo>
                        <a:pt x="208576" y="1393967"/>
                      </a:lnTo>
                      <a:lnTo>
                        <a:pt x="213336" y="1388241"/>
                      </a:lnTo>
                      <a:lnTo>
                        <a:pt x="218095" y="1382197"/>
                      </a:lnTo>
                      <a:lnTo>
                        <a:pt x="223489" y="1377107"/>
                      </a:lnTo>
                      <a:lnTo>
                        <a:pt x="228883" y="1371699"/>
                      </a:lnTo>
                      <a:lnTo>
                        <a:pt x="234594" y="1366927"/>
                      </a:lnTo>
                      <a:lnTo>
                        <a:pt x="240305" y="1361837"/>
                      </a:lnTo>
                      <a:lnTo>
                        <a:pt x="246650" y="1357702"/>
                      </a:lnTo>
                      <a:lnTo>
                        <a:pt x="252679" y="1353885"/>
                      </a:lnTo>
                      <a:lnTo>
                        <a:pt x="259659" y="1349749"/>
                      </a:lnTo>
                      <a:lnTo>
                        <a:pt x="266005" y="1346250"/>
                      </a:lnTo>
                      <a:lnTo>
                        <a:pt x="272985" y="1343387"/>
                      </a:lnTo>
                      <a:lnTo>
                        <a:pt x="280282" y="1340205"/>
                      </a:lnTo>
                      <a:lnTo>
                        <a:pt x="287263" y="1337979"/>
                      </a:lnTo>
                      <a:lnTo>
                        <a:pt x="294877" y="1335752"/>
                      </a:lnTo>
                      <a:lnTo>
                        <a:pt x="302492" y="1334161"/>
                      </a:lnTo>
                      <a:lnTo>
                        <a:pt x="310107" y="1332889"/>
                      </a:lnTo>
                      <a:lnTo>
                        <a:pt x="318039" y="1331934"/>
                      </a:lnTo>
                      <a:lnTo>
                        <a:pt x="325971" y="1331298"/>
                      </a:lnTo>
                      <a:lnTo>
                        <a:pt x="333903" y="1330980"/>
                      </a:lnTo>
                      <a:lnTo>
                        <a:pt x="344056" y="1330026"/>
                      </a:lnTo>
                      <a:lnTo>
                        <a:pt x="372929" y="1327481"/>
                      </a:lnTo>
                      <a:lnTo>
                        <a:pt x="415762" y="1324300"/>
                      </a:lnTo>
                      <a:lnTo>
                        <a:pt x="441779" y="1322709"/>
                      </a:lnTo>
                      <a:lnTo>
                        <a:pt x="470017" y="1320800"/>
                      </a:lnTo>
                      <a:close/>
                      <a:moveTo>
                        <a:pt x="1004887" y="995363"/>
                      </a:moveTo>
                      <a:lnTo>
                        <a:pt x="1176337" y="995363"/>
                      </a:lnTo>
                      <a:lnTo>
                        <a:pt x="1176337" y="1265238"/>
                      </a:lnTo>
                      <a:lnTo>
                        <a:pt x="1004887" y="1265238"/>
                      </a:lnTo>
                      <a:lnTo>
                        <a:pt x="1004887" y="995363"/>
                      </a:lnTo>
                      <a:close/>
                      <a:moveTo>
                        <a:pt x="493561" y="847408"/>
                      </a:moveTo>
                      <a:lnTo>
                        <a:pt x="491024" y="847726"/>
                      </a:lnTo>
                      <a:lnTo>
                        <a:pt x="488804" y="848043"/>
                      </a:lnTo>
                      <a:lnTo>
                        <a:pt x="485950" y="848996"/>
                      </a:lnTo>
                      <a:lnTo>
                        <a:pt x="483730" y="849948"/>
                      </a:lnTo>
                      <a:lnTo>
                        <a:pt x="481510" y="851218"/>
                      </a:lnTo>
                      <a:lnTo>
                        <a:pt x="479290" y="852806"/>
                      </a:lnTo>
                      <a:lnTo>
                        <a:pt x="475167" y="856933"/>
                      </a:lnTo>
                      <a:lnTo>
                        <a:pt x="470727" y="861061"/>
                      </a:lnTo>
                      <a:lnTo>
                        <a:pt x="466604" y="865823"/>
                      </a:lnTo>
                      <a:lnTo>
                        <a:pt x="462482" y="871221"/>
                      </a:lnTo>
                      <a:lnTo>
                        <a:pt x="454553" y="882651"/>
                      </a:lnTo>
                      <a:lnTo>
                        <a:pt x="448527" y="890906"/>
                      </a:lnTo>
                      <a:lnTo>
                        <a:pt x="442819" y="899478"/>
                      </a:lnTo>
                      <a:lnTo>
                        <a:pt x="436793" y="908368"/>
                      </a:lnTo>
                      <a:lnTo>
                        <a:pt x="431402" y="917893"/>
                      </a:lnTo>
                      <a:lnTo>
                        <a:pt x="429499" y="926783"/>
                      </a:lnTo>
                      <a:lnTo>
                        <a:pt x="427596" y="935673"/>
                      </a:lnTo>
                      <a:lnTo>
                        <a:pt x="426010" y="945198"/>
                      </a:lnTo>
                      <a:lnTo>
                        <a:pt x="424742" y="954406"/>
                      </a:lnTo>
                      <a:lnTo>
                        <a:pt x="423790" y="963931"/>
                      </a:lnTo>
                      <a:lnTo>
                        <a:pt x="423156" y="973773"/>
                      </a:lnTo>
                      <a:lnTo>
                        <a:pt x="422839" y="982981"/>
                      </a:lnTo>
                      <a:lnTo>
                        <a:pt x="422839" y="992823"/>
                      </a:lnTo>
                      <a:lnTo>
                        <a:pt x="423156" y="1007111"/>
                      </a:lnTo>
                      <a:lnTo>
                        <a:pt x="424107" y="1020764"/>
                      </a:lnTo>
                      <a:lnTo>
                        <a:pt x="426010" y="1034099"/>
                      </a:lnTo>
                      <a:lnTo>
                        <a:pt x="428547" y="1047434"/>
                      </a:lnTo>
                      <a:lnTo>
                        <a:pt x="432036" y="1060769"/>
                      </a:lnTo>
                      <a:lnTo>
                        <a:pt x="435525" y="1073469"/>
                      </a:lnTo>
                      <a:lnTo>
                        <a:pt x="439965" y="1086169"/>
                      </a:lnTo>
                      <a:lnTo>
                        <a:pt x="445039" y="1098551"/>
                      </a:lnTo>
                      <a:lnTo>
                        <a:pt x="450430" y="1110934"/>
                      </a:lnTo>
                      <a:lnTo>
                        <a:pt x="456456" y="1122999"/>
                      </a:lnTo>
                      <a:lnTo>
                        <a:pt x="462799" y="1134429"/>
                      </a:lnTo>
                      <a:lnTo>
                        <a:pt x="469459" y="1145541"/>
                      </a:lnTo>
                      <a:lnTo>
                        <a:pt x="477070" y="1156019"/>
                      </a:lnTo>
                      <a:lnTo>
                        <a:pt x="484364" y="1166496"/>
                      </a:lnTo>
                      <a:lnTo>
                        <a:pt x="492293" y="1176656"/>
                      </a:lnTo>
                      <a:lnTo>
                        <a:pt x="500539" y="1186181"/>
                      </a:lnTo>
                      <a:lnTo>
                        <a:pt x="508784" y="1195389"/>
                      </a:lnTo>
                      <a:lnTo>
                        <a:pt x="517347" y="1204279"/>
                      </a:lnTo>
                      <a:lnTo>
                        <a:pt x="526227" y="1212216"/>
                      </a:lnTo>
                      <a:lnTo>
                        <a:pt x="535107" y="1220154"/>
                      </a:lnTo>
                      <a:lnTo>
                        <a:pt x="543987" y="1227456"/>
                      </a:lnTo>
                      <a:lnTo>
                        <a:pt x="553184" y="1234124"/>
                      </a:lnTo>
                      <a:lnTo>
                        <a:pt x="562381" y="1240474"/>
                      </a:lnTo>
                      <a:lnTo>
                        <a:pt x="571578" y="1245871"/>
                      </a:lnTo>
                      <a:lnTo>
                        <a:pt x="580775" y="1250951"/>
                      </a:lnTo>
                      <a:lnTo>
                        <a:pt x="589655" y="1255079"/>
                      </a:lnTo>
                      <a:lnTo>
                        <a:pt x="598853" y="1258889"/>
                      </a:lnTo>
                      <a:lnTo>
                        <a:pt x="607732" y="1262381"/>
                      </a:lnTo>
                      <a:lnTo>
                        <a:pt x="616612" y="1264604"/>
                      </a:lnTo>
                      <a:lnTo>
                        <a:pt x="624858" y="1266509"/>
                      </a:lnTo>
                      <a:lnTo>
                        <a:pt x="633421" y="1267461"/>
                      </a:lnTo>
                      <a:lnTo>
                        <a:pt x="641349" y="1267779"/>
                      </a:lnTo>
                      <a:lnTo>
                        <a:pt x="649595" y="1267461"/>
                      </a:lnTo>
                      <a:lnTo>
                        <a:pt x="657524" y="1266509"/>
                      </a:lnTo>
                      <a:lnTo>
                        <a:pt x="666404" y="1264604"/>
                      </a:lnTo>
                      <a:lnTo>
                        <a:pt x="674967" y="1262381"/>
                      </a:lnTo>
                      <a:lnTo>
                        <a:pt x="684164" y="1258889"/>
                      </a:lnTo>
                      <a:lnTo>
                        <a:pt x="692726" y="1255079"/>
                      </a:lnTo>
                      <a:lnTo>
                        <a:pt x="701924" y="1250951"/>
                      </a:lnTo>
                      <a:lnTo>
                        <a:pt x="711121" y="1245871"/>
                      </a:lnTo>
                      <a:lnTo>
                        <a:pt x="720318" y="1240474"/>
                      </a:lnTo>
                      <a:lnTo>
                        <a:pt x="729515" y="1234124"/>
                      </a:lnTo>
                      <a:lnTo>
                        <a:pt x="738395" y="1227456"/>
                      </a:lnTo>
                      <a:lnTo>
                        <a:pt x="747592" y="1220154"/>
                      </a:lnTo>
                      <a:lnTo>
                        <a:pt x="756472" y="1212216"/>
                      </a:lnTo>
                      <a:lnTo>
                        <a:pt x="765352" y="1204279"/>
                      </a:lnTo>
                      <a:lnTo>
                        <a:pt x="773915" y="1195389"/>
                      </a:lnTo>
                      <a:lnTo>
                        <a:pt x="782160" y="1186181"/>
                      </a:lnTo>
                      <a:lnTo>
                        <a:pt x="790406" y="1176656"/>
                      </a:lnTo>
                      <a:lnTo>
                        <a:pt x="798652" y="1166496"/>
                      </a:lnTo>
                      <a:lnTo>
                        <a:pt x="805946" y="1156019"/>
                      </a:lnTo>
                      <a:lnTo>
                        <a:pt x="813240" y="1145541"/>
                      </a:lnTo>
                      <a:lnTo>
                        <a:pt x="819900" y="1134429"/>
                      </a:lnTo>
                      <a:lnTo>
                        <a:pt x="826243" y="1122999"/>
                      </a:lnTo>
                      <a:lnTo>
                        <a:pt x="831952" y="1110934"/>
                      </a:lnTo>
                      <a:lnTo>
                        <a:pt x="837660" y="1098551"/>
                      </a:lnTo>
                      <a:lnTo>
                        <a:pt x="842417" y="1086169"/>
                      </a:lnTo>
                      <a:lnTo>
                        <a:pt x="847174" y="1073469"/>
                      </a:lnTo>
                      <a:lnTo>
                        <a:pt x="850980" y="1060769"/>
                      </a:lnTo>
                      <a:lnTo>
                        <a:pt x="853834" y="1047434"/>
                      </a:lnTo>
                      <a:lnTo>
                        <a:pt x="856689" y="1034099"/>
                      </a:lnTo>
                      <a:lnTo>
                        <a:pt x="858592" y="1020764"/>
                      </a:lnTo>
                      <a:lnTo>
                        <a:pt x="859543" y="1007111"/>
                      </a:lnTo>
                      <a:lnTo>
                        <a:pt x="860177" y="992823"/>
                      </a:lnTo>
                      <a:lnTo>
                        <a:pt x="859860" y="984886"/>
                      </a:lnTo>
                      <a:lnTo>
                        <a:pt x="859543" y="976313"/>
                      </a:lnTo>
                      <a:lnTo>
                        <a:pt x="837343" y="975361"/>
                      </a:lnTo>
                      <a:lnTo>
                        <a:pt x="814509" y="973773"/>
                      </a:lnTo>
                      <a:lnTo>
                        <a:pt x="791040" y="970916"/>
                      </a:lnTo>
                      <a:lnTo>
                        <a:pt x="767255" y="968058"/>
                      </a:lnTo>
                      <a:lnTo>
                        <a:pt x="743469" y="964566"/>
                      </a:lnTo>
                      <a:lnTo>
                        <a:pt x="719366" y="960438"/>
                      </a:lnTo>
                      <a:lnTo>
                        <a:pt x="695898" y="955041"/>
                      </a:lnTo>
                      <a:lnTo>
                        <a:pt x="684481" y="952501"/>
                      </a:lnTo>
                      <a:lnTo>
                        <a:pt x="673064" y="949643"/>
                      </a:lnTo>
                      <a:lnTo>
                        <a:pt x="661964" y="946468"/>
                      </a:lnTo>
                      <a:lnTo>
                        <a:pt x="651181" y="943293"/>
                      </a:lnTo>
                      <a:lnTo>
                        <a:pt x="640398" y="940118"/>
                      </a:lnTo>
                      <a:lnTo>
                        <a:pt x="629932" y="936308"/>
                      </a:lnTo>
                      <a:lnTo>
                        <a:pt x="620101" y="932816"/>
                      </a:lnTo>
                      <a:lnTo>
                        <a:pt x="610270" y="929006"/>
                      </a:lnTo>
                      <a:lnTo>
                        <a:pt x="601073" y="924878"/>
                      </a:lnTo>
                      <a:lnTo>
                        <a:pt x="592510" y="921068"/>
                      </a:lnTo>
                      <a:lnTo>
                        <a:pt x="583947" y="916941"/>
                      </a:lnTo>
                      <a:lnTo>
                        <a:pt x="576018" y="912178"/>
                      </a:lnTo>
                      <a:lnTo>
                        <a:pt x="568724" y="907733"/>
                      </a:lnTo>
                      <a:lnTo>
                        <a:pt x="561747" y="903288"/>
                      </a:lnTo>
                      <a:lnTo>
                        <a:pt x="555404" y="898208"/>
                      </a:lnTo>
                      <a:lnTo>
                        <a:pt x="550013" y="893128"/>
                      </a:lnTo>
                      <a:lnTo>
                        <a:pt x="544938" y="887731"/>
                      </a:lnTo>
                      <a:lnTo>
                        <a:pt x="540498" y="882651"/>
                      </a:lnTo>
                      <a:lnTo>
                        <a:pt x="536376" y="876936"/>
                      </a:lnTo>
                      <a:lnTo>
                        <a:pt x="532253" y="872173"/>
                      </a:lnTo>
                      <a:lnTo>
                        <a:pt x="528447" y="867728"/>
                      </a:lnTo>
                      <a:lnTo>
                        <a:pt x="524641" y="863601"/>
                      </a:lnTo>
                      <a:lnTo>
                        <a:pt x="520836" y="860426"/>
                      </a:lnTo>
                      <a:lnTo>
                        <a:pt x="517347" y="857251"/>
                      </a:lnTo>
                      <a:lnTo>
                        <a:pt x="514176" y="854393"/>
                      </a:lnTo>
                      <a:lnTo>
                        <a:pt x="511004" y="852488"/>
                      </a:lnTo>
                      <a:lnTo>
                        <a:pt x="507833" y="850583"/>
                      </a:lnTo>
                      <a:lnTo>
                        <a:pt x="504661" y="849313"/>
                      </a:lnTo>
                      <a:lnTo>
                        <a:pt x="501807" y="848361"/>
                      </a:lnTo>
                      <a:lnTo>
                        <a:pt x="499270" y="847726"/>
                      </a:lnTo>
                      <a:lnTo>
                        <a:pt x="496099" y="847408"/>
                      </a:lnTo>
                      <a:lnTo>
                        <a:pt x="493561" y="847408"/>
                      </a:lnTo>
                      <a:close/>
                      <a:moveTo>
                        <a:pt x="1304925" y="828675"/>
                      </a:moveTo>
                      <a:lnTo>
                        <a:pt x="1476375" y="828675"/>
                      </a:lnTo>
                      <a:lnTo>
                        <a:pt x="1476375" y="1252538"/>
                      </a:lnTo>
                      <a:lnTo>
                        <a:pt x="1304925" y="1252538"/>
                      </a:lnTo>
                      <a:lnTo>
                        <a:pt x="1304925" y="828675"/>
                      </a:lnTo>
                      <a:close/>
                      <a:moveTo>
                        <a:pt x="634055" y="655638"/>
                      </a:moveTo>
                      <a:lnTo>
                        <a:pt x="641349" y="655638"/>
                      </a:lnTo>
                      <a:lnTo>
                        <a:pt x="648644" y="655638"/>
                      </a:lnTo>
                      <a:lnTo>
                        <a:pt x="655938" y="655956"/>
                      </a:lnTo>
                      <a:lnTo>
                        <a:pt x="662915" y="656591"/>
                      </a:lnTo>
                      <a:lnTo>
                        <a:pt x="669892" y="657226"/>
                      </a:lnTo>
                      <a:lnTo>
                        <a:pt x="677187" y="658178"/>
                      </a:lnTo>
                      <a:lnTo>
                        <a:pt x="684164" y="659766"/>
                      </a:lnTo>
                      <a:lnTo>
                        <a:pt x="691141" y="661036"/>
                      </a:lnTo>
                      <a:lnTo>
                        <a:pt x="698118" y="662623"/>
                      </a:lnTo>
                      <a:lnTo>
                        <a:pt x="704778" y="664211"/>
                      </a:lnTo>
                      <a:lnTo>
                        <a:pt x="711438" y="666433"/>
                      </a:lnTo>
                      <a:lnTo>
                        <a:pt x="718415" y="668338"/>
                      </a:lnTo>
                      <a:lnTo>
                        <a:pt x="724758" y="670878"/>
                      </a:lnTo>
                      <a:lnTo>
                        <a:pt x="731418" y="673418"/>
                      </a:lnTo>
                      <a:lnTo>
                        <a:pt x="737761" y="676276"/>
                      </a:lnTo>
                      <a:lnTo>
                        <a:pt x="744421" y="679133"/>
                      </a:lnTo>
                      <a:lnTo>
                        <a:pt x="750446" y="682308"/>
                      </a:lnTo>
                      <a:lnTo>
                        <a:pt x="763132" y="688976"/>
                      </a:lnTo>
                      <a:lnTo>
                        <a:pt x="775500" y="696596"/>
                      </a:lnTo>
                      <a:lnTo>
                        <a:pt x="787235" y="704533"/>
                      </a:lnTo>
                      <a:lnTo>
                        <a:pt x="798652" y="713423"/>
                      </a:lnTo>
                      <a:lnTo>
                        <a:pt x="809435" y="722631"/>
                      </a:lnTo>
                      <a:lnTo>
                        <a:pt x="819900" y="732791"/>
                      </a:lnTo>
                      <a:lnTo>
                        <a:pt x="830049" y="743586"/>
                      </a:lnTo>
                      <a:lnTo>
                        <a:pt x="839880" y="754698"/>
                      </a:lnTo>
                      <a:lnTo>
                        <a:pt x="849394" y="766446"/>
                      </a:lnTo>
                      <a:lnTo>
                        <a:pt x="858274" y="778511"/>
                      </a:lnTo>
                      <a:lnTo>
                        <a:pt x="866520" y="791211"/>
                      </a:lnTo>
                      <a:lnTo>
                        <a:pt x="874449" y="804546"/>
                      </a:lnTo>
                      <a:lnTo>
                        <a:pt x="881743" y="818198"/>
                      </a:lnTo>
                      <a:lnTo>
                        <a:pt x="888403" y="832168"/>
                      </a:lnTo>
                      <a:lnTo>
                        <a:pt x="894746" y="847091"/>
                      </a:lnTo>
                      <a:lnTo>
                        <a:pt x="900137" y="861696"/>
                      </a:lnTo>
                      <a:lnTo>
                        <a:pt x="905529" y="876936"/>
                      </a:lnTo>
                      <a:lnTo>
                        <a:pt x="909651" y="892811"/>
                      </a:lnTo>
                      <a:lnTo>
                        <a:pt x="913457" y="908686"/>
                      </a:lnTo>
                      <a:lnTo>
                        <a:pt x="916946" y="924878"/>
                      </a:lnTo>
                      <a:lnTo>
                        <a:pt x="919166" y="941706"/>
                      </a:lnTo>
                      <a:lnTo>
                        <a:pt x="921068" y="958533"/>
                      </a:lnTo>
                      <a:lnTo>
                        <a:pt x="922020" y="975678"/>
                      </a:lnTo>
                      <a:lnTo>
                        <a:pt x="922337" y="992823"/>
                      </a:lnTo>
                      <a:lnTo>
                        <a:pt x="922337" y="1002031"/>
                      </a:lnTo>
                      <a:lnTo>
                        <a:pt x="922020" y="1010921"/>
                      </a:lnTo>
                      <a:lnTo>
                        <a:pt x="921386" y="1019811"/>
                      </a:lnTo>
                      <a:lnTo>
                        <a:pt x="920434" y="1028384"/>
                      </a:lnTo>
                      <a:lnTo>
                        <a:pt x="919483" y="1037274"/>
                      </a:lnTo>
                      <a:lnTo>
                        <a:pt x="918214" y="1045846"/>
                      </a:lnTo>
                      <a:lnTo>
                        <a:pt x="916628" y="1054419"/>
                      </a:lnTo>
                      <a:lnTo>
                        <a:pt x="915043" y="1062674"/>
                      </a:lnTo>
                      <a:lnTo>
                        <a:pt x="912823" y="1070929"/>
                      </a:lnTo>
                      <a:lnTo>
                        <a:pt x="910603" y="1079501"/>
                      </a:lnTo>
                      <a:lnTo>
                        <a:pt x="908383" y="1087756"/>
                      </a:lnTo>
                      <a:lnTo>
                        <a:pt x="906163" y="1095694"/>
                      </a:lnTo>
                      <a:lnTo>
                        <a:pt x="903309" y="1103631"/>
                      </a:lnTo>
                      <a:lnTo>
                        <a:pt x="900137" y="1111569"/>
                      </a:lnTo>
                      <a:lnTo>
                        <a:pt x="897283" y="1119189"/>
                      </a:lnTo>
                      <a:lnTo>
                        <a:pt x="894111" y="1126809"/>
                      </a:lnTo>
                      <a:lnTo>
                        <a:pt x="887134" y="1141731"/>
                      </a:lnTo>
                      <a:lnTo>
                        <a:pt x="879523" y="1156336"/>
                      </a:lnTo>
                      <a:lnTo>
                        <a:pt x="871277" y="1170624"/>
                      </a:lnTo>
                      <a:lnTo>
                        <a:pt x="862714" y="1184276"/>
                      </a:lnTo>
                      <a:lnTo>
                        <a:pt x="853517" y="1197611"/>
                      </a:lnTo>
                      <a:lnTo>
                        <a:pt x="843686" y="1209994"/>
                      </a:lnTo>
                      <a:lnTo>
                        <a:pt x="833854" y="1222376"/>
                      </a:lnTo>
                      <a:lnTo>
                        <a:pt x="823389" y="1233806"/>
                      </a:lnTo>
                      <a:lnTo>
                        <a:pt x="812606" y="1244919"/>
                      </a:lnTo>
                      <a:lnTo>
                        <a:pt x="801823" y="1255396"/>
                      </a:lnTo>
                      <a:lnTo>
                        <a:pt x="790406" y="1265239"/>
                      </a:lnTo>
                      <a:lnTo>
                        <a:pt x="778989" y="1274446"/>
                      </a:lnTo>
                      <a:lnTo>
                        <a:pt x="767255" y="1282701"/>
                      </a:lnTo>
                      <a:lnTo>
                        <a:pt x="755521" y="1290956"/>
                      </a:lnTo>
                      <a:lnTo>
                        <a:pt x="743786" y="1298259"/>
                      </a:lnTo>
                      <a:lnTo>
                        <a:pt x="732052" y="1304609"/>
                      </a:lnTo>
                      <a:lnTo>
                        <a:pt x="720318" y="1310641"/>
                      </a:lnTo>
                      <a:lnTo>
                        <a:pt x="708584" y="1315721"/>
                      </a:lnTo>
                      <a:lnTo>
                        <a:pt x="696849" y="1320166"/>
                      </a:lnTo>
                      <a:lnTo>
                        <a:pt x="685432" y="1323659"/>
                      </a:lnTo>
                      <a:lnTo>
                        <a:pt x="674015" y="1326516"/>
                      </a:lnTo>
                      <a:lnTo>
                        <a:pt x="662915" y="1328421"/>
                      </a:lnTo>
                      <a:lnTo>
                        <a:pt x="657207" y="1329374"/>
                      </a:lnTo>
                      <a:lnTo>
                        <a:pt x="652132" y="1329691"/>
                      </a:lnTo>
                      <a:lnTo>
                        <a:pt x="646424" y="1330009"/>
                      </a:lnTo>
                      <a:lnTo>
                        <a:pt x="641349" y="1330326"/>
                      </a:lnTo>
                      <a:lnTo>
                        <a:pt x="635958" y="1330009"/>
                      </a:lnTo>
                      <a:lnTo>
                        <a:pt x="630884" y="1329691"/>
                      </a:lnTo>
                      <a:lnTo>
                        <a:pt x="625492" y="1329374"/>
                      </a:lnTo>
                      <a:lnTo>
                        <a:pt x="620101" y="1328421"/>
                      </a:lnTo>
                      <a:lnTo>
                        <a:pt x="609001" y="1326516"/>
                      </a:lnTo>
                      <a:lnTo>
                        <a:pt x="597584" y="1323659"/>
                      </a:lnTo>
                      <a:lnTo>
                        <a:pt x="585850" y="1320166"/>
                      </a:lnTo>
                      <a:lnTo>
                        <a:pt x="574433" y="1315721"/>
                      </a:lnTo>
                      <a:lnTo>
                        <a:pt x="562698" y="1310641"/>
                      </a:lnTo>
                      <a:lnTo>
                        <a:pt x="550647" y="1304609"/>
                      </a:lnTo>
                      <a:lnTo>
                        <a:pt x="538913" y="1298259"/>
                      </a:lnTo>
                      <a:lnTo>
                        <a:pt x="527179" y="1290956"/>
                      </a:lnTo>
                      <a:lnTo>
                        <a:pt x="515444" y="1282701"/>
                      </a:lnTo>
                      <a:lnTo>
                        <a:pt x="503710" y="1274446"/>
                      </a:lnTo>
                      <a:lnTo>
                        <a:pt x="492293" y="1265239"/>
                      </a:lnTo>
                      <a:lnTo>
                        <a:pt x="481193" y="1255396"/>
                      </a:lnTo>
                      <a:lnTo>
                        <a:pt x="470093" y="1244919"/>
                      </a:lnTo>
                      <a:lnTo>
                        <a:pt x="459310" y="1233806"/>
                      </a:lnTo>
                      <a:lnTo>
                        <a:pt x="448845" y="1222376"/>
                      </a:lnTo>
                      <a:lnTo>
                        <a:pt x="438696" y="1209994"/>
                      </a:lnTo>
                      <a:lnTo>
                        <a:pt x="429499" y="1197611"/>
                      </a:lnTo>
                      <a:lnTo>
                        <a:pt x="419985" y="1184276"/>
                      </a:lnTo>
                      <a:lnTo>
                        <a:pt x="411422" y="1170624"/>
                      </a:lnTo>
                      <a:lnTo>
                        <a:pt x="403176" y="1156336"/>
                      </a:lnTo>
                      <a:lnTo>
                        <a:pt x="395565" y="1141731"/>
                      </a:lnTo>
                      <a:lnTo>
                        <a:pt x="388588" y="1126809"/>
                      </a:lnTo>
                      <a:lnTo>
                        <a:pt x="385416" y="1119189"/>
                      </a:lnTo>
                      <a:lnTo>
                        <a:pt x="382245" y="1111569"/>
                      </a:lnTo>
                      <a:lnTo>
                        <a:pt x="379390" y="1103631"/>
                      </a:lnTo>
                      <a:lnTo>
                        <a:pt x="376853" y="1095694"/>
                      </a:lnTo>
                      <a:lnTo>
                        <a:pt x="374316" y="1087756"/>
                      </a:lnTo>
                      <a:lnTo>
                        <a:pt x="372096" y="1079501"/>
                      </a:lnTo>
                      <a:lnTo>
                        <a:pt x="369559" y="1070929"/>
                      </a:lnTo>
                      <a:lnTo>
                        <a:pt x="367656" y="1062674"/>
                      </a:lnTo>
                      <a:lnTo>
                        <a:pt x="366071" y="1054419"/>
                      </a:lnTo>
                      <a:lnTo>
                        <a:pt x="364485" y="1045846"/>
                      </a:lnTo>
                      <a:lnTo>
                        <a:pt x="363216" y="1037274"/>
                      </a:lnTo>
                      <a:lnTo>
                        <a:pt x="362265" y="1028384"/>
                      </a:lnTo>
                      <a:lnTo>
                        <a:pt x="361313" y="1019811"/>
                      </a:lnTo>
                      <a:lnTo>
                        <a:pt x="360996" y="1010921"/>
                      </a:lnTo>
                      <a:lnTo>
                        <a:pt x="360362" y="1002031"/>
                      </a:lnTo>
                      <a:lnTo>
                        <a:pt x="360362" y="992823"/>
                      </a:lnTo>
                      <a:lnTo>
                        <a:pt x="360679" y="975678"/>
                      </a:lnTo>
                      <a:lnTo>
                        <a:pt x="361948" y="958533"/>
                      </a:lnTo>
                      <a:lnTo>
                        <a:pt x="363533" y="941706"/>
                      </a:lnTo>
                      <a:lnTo>
                        <a:pt x="366071" y="924878"/>
                      </a:lnTo>
                      <a:lnTo>
                        <a:pt x="368925" y="908686"/>
                      </a:lnTo>
                      <a:lnTo>
                        <a:pt x="373048" y="892811"/>
                      </a:lnTo>
                      <a:lnTo>
                        <a:pt x="377171" y="876936"/>
                      </a:lnTo>
                      <a:lnTo>
                        <a:pt x="382245" y="861696"/>
                      </a:lnTo>
                      <a:lnTo>
                        <a:pt x="387953" y="847091"/>
                      </a:lnTo>
                      <a:lnTo>
                        <a:pt x="393979" y="832168"/>
                      </a:lnTo>
                      <a:lnTo>
                        <a:pt x="400956" y="818198"/>
                      </a:lnTo>
                      <a:lnTo>
                        <a:pt x="408568" y="804546"/>
                      </a:lnTo>
                      <a:lnTo>
                        <a:pt x="416179" y="791211"/>
                      </a:lnTo>
                      <a:lnTo>
                        <a:pt x="424425" y="778511"/>
                      </a:lnTo>
                      <a:lnTo>
                        <a:pt x="433305" y="766446"/>
                      </a:lnTo>
                      <a:lnTo>
                        <a:pt x="442819" y="754698"/>
                      </a:lnTo>
                      <a:lnTo>
                        <a:pt x="452650" y="743586"/>
                      </a:lnTo>
                      <a:lnTo>
                        <a:pt x="462482" y="732791"/>
                      </a:lnTo>
                      <a:lnTo>
                        <a:pt x="473264" y="722631"/>
                      </a:lnTo>
                      <a:lnTo>
                        <a:pt x="484047" y="713423"/>
                      </a:lnTo>
                      <a:lnTo>
                        <a:pt x="495464" y="704533"/>
                      </a:lnTo>
                      <a:lnTo>
                        <a:pt x="507516" y="696596"/>
                      </a:lnTo>
                      <a:lnTo>
                        <a:pt x="519567" y="688976"/>
                      </a:lnTo>
                      <a:lnTo>
                        <a:pt x="531936" y="682308"/>
                      </a:lnTo>
                      <a:lnTo>
                        <a:pt x="538278" y="679133"/>
                      </a:lnTo>
                      <a:lnTo>
                        <a:pt x="544938" y="676276"/>
                      </a:lnTo>
                      <a:lnTo>
                        <a:pt x="551281" y="673418"/>
                      </a:lnTo>
                      <a:lnTo>
                        <a:pt x="557941" y="670878"/>
                      </a:lnTo>
                      <a:lnTo>
                        <a:pt x="564284" y="668338"/>
                      </a:lnTo>
                      <a:lnTo>
                        <a:pt x="571261" y="666433"/>
                      </a:lnTo>
                      <a:lnTo>
                        <a:pt x="577921" y="664211"/>
                      </a:lnTo>
                      <a:lnTo>
                        <a:pt x="584898" y="662623"/>
                      </a:lnTo>
                      <a:lnTo>
                        <a:pt x="591875" y="661036"/>
                      </a:lnTo>
                      <a:lnTo>
                        <a:pt x="598535" y="659766"/>
                      </a:lnTo>
                      <a:lnTo>
                        <a:pt x="605830" y="658178"/>
                      </a:lnTo>
                      <a:lnTo>
                        <a:pt x="612490" y="657226"/>
                      </a:lnTo>
                      <a:lnTo>
                        <a:pt x="619784" y="656591"/>
                      </a:lnTo>
                      <a:lnTo>
                        <a:pt x="627078" y="655956"/>
                      </a:lnTo>
                      <a:lnTo>
                        <a:pt x="634055" y="655638"/>
                      </a:lnTo>
                      <a:close/>
                      <a:moveTo>
                        <a:pt x="1604962" y="463550"/>
                      </a:moveTo>
                      <a:lnTo>
                        <a:pt x="1776412" y="463550"/>
                      </a:lnTo>
                      <a:lnTo>
                        <a:pt x="1776412" y="1252538"/>
                      </a:lnTo>
                      <a:lnTo>
                        <a:pt x="1604962" y="1252538"/>
                      </a:lnTo>
                      <a:lnTo>
                        <a:pt x="1604962" y="463550"/>
                      </a:lnTo>
                      <a:close/>
                      <a:moveTo>
                        <a:pt x="0" y="0"/>
                      </a:moveTo>
                      <a:lnTo>
                        <a:pt x="2125663" y="0"/>
                      </a:lnTo>
                      <a:lnTo>
                        <a:pt x="2125663" y="171553"/>
                      </a:lnTo>
                      <a:lnTo>
                        <a:pt x="2039621" y="171553"/>
                      </a:lnTo>
                      <a:lnTo>
                        <a:pt x="2039621" y="1577975"/>
                      </a:lnTo>
                      <a:lnTo>
                        <a:pt x="1252220" y="1577975"/>
                      </a:lnTo>
                      <a:lnTo>
                        <a:pt x="1252220" y="1449310"/>
                      </a:lnTo>
                      <a:lnTo>
                        <a:pt x="1911033" y="1449310"/>
                      </a:lnTo>
                      <a:lnTo>
                        <a:pt x="1911033" y="171553"/>
                      </a:lnTo>
                      <a:lnTo>
                        <a:pt x="195263" y="171553"/>
                      </a:lnTo>
                      <a:lnTo>
                        <a:pt x="195263" y="1249164"/>
                      </a:lnTo>
                      <a:lnTo>
                        <a:pt x="66675" y="1249164"/>
                      </a:lnTo>
                      <a:lnTo>
                        <a:pt x="66675" y="171553"/>
                      </a:lnTo>
                      <a:lnTo>
                        <a:pt x="0" y="1715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p>
                  <a:pPr algn="ctr">
                    <a:defRPr/>
                  </a:pPr>
                  <a:endParaRPr lang="zh-CN" altLang="en-US" sz="1010">
                    <a:solidFill>
                      <a:srgbClr val="1C666E"/>
                    </a:solidFill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11775" y="5081"/>
              <a:ext cx="5447" cy="2084"/>
              <a:chOff x="11775" y="5081"/>
              <a:chExt cx="5447" cy="2084"/>
            </a:xfrm>
          </p:grpSpPr>
          <p:sp>
            <p:nvSpPr>
              <p:cNvPr id="29" name="文本框 9"/>
              <p:cNvSpPr txBox="1"/>
              <p:nvPr/>
            </p:nvSpPr>
            <p:spPr>
              <a:xfrm>
                <a:off x="14161" y="5752"/>
                <a:ext cx="3061" cy="758"/>
              </a:xfrm>
              <a:prstGeom prst="rect">
                <a:avLst/>
              </a:prstGeom>
              <a:noFill/>
            </p:spPr>
            <p:txBody>
              <a:bodyPr wrap="square" lIns="51422" tIns="25711" rIns="51422" bIns="25711" rtlCol="0">
                <a:spAutoFit/>
              </a:bodyPr>
              <a:p>
                <a:pPr marL="0" lvl="1" algn="ctr"/>
                <a:r>
                  <a:rPr lang="zh-CN" altLang="en-US" sz="2800" b="1" dirty="0" smtClean="0">
                    <a:solidFill>
                      <a:srgbClr val="E84F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请输入标题</a:t>
                </a:r>
                <a:endParaRPr lang="zh-CN" altLang="en-US" sz="2800" b="1" dirty="0" smtClean="0">
                  <a:solidFill>
                    <a:srgbClr val="E84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11775" y="5081"/>
                <a:ext cx="2084" cy="2084"/>
                <a:chOff x="13633" y="5911"/>
                <a:chExt cx="2084" cy="2084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 rot="0">
                  <a:off x="13633" y="5911"/>
                  <a:ext cx="2084" cy="2084"/>
                  <a:chOff x="1677608" y="2996952"/>
                  <a:chExt cx="1395643" cy="1395643"/>
                </a:xfrm>
              </p:grpSpPr>
              <p:sp>
                <p:nvSpPr>
                  <p:cNvPr id="32" name="Oval 60"/>
                  <p:cNvSpPr>
                    <a:spLocks noChangeAspect="1"/>
                  </p:cNvSpPr>
                  <p:nvPr/>
                </p:nvSpPr>
                <p:spPr>
                  <a:xfrm>
                    <a:off x="1677608" y="2996952"/>
                    <a:ext cx="1395643" cy="1395643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bg1">
                          <a:lumMod val="81000"/>
                        </a:schemeClr>
                      </a:gs>
                      <a:gs pos="0">
                        <a:schemeClr val="bg1">
                          <a:lumMod val="99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317500" dist="1143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10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" name="Oval 29"/>
                  <p:cNvSpPr>
                    <a:spLocks noChangeAspect="1"/>
                  </p:cNvSpPr>
                  <p:nvPr/>
                </p:nvSpPr>
                <p:spPr>
                  <a:xfrm>
                    <a:off x="1850114" y="3169458"/>
                    <a:ext cx="1050630" cy="1050630"/>
                  </a:xfrm>
                  <a:prstGeom prst="ellipse">
                    <a:avLst/>
                  </a:prstGeom>
                  <a:solidFill>
                    <a:srgbClr val="E8504A"/>
                  </a:solidFill>
                  <a:ln w="120650">
                    <a:gradFill flip="none" rotWithShape="1">
                      <a:gsLst>
                        <a:gs pos="0">
                          <a:schemeClr val="bg1">
                            <a:lumMod val="78000"/>
                          </a:schemeClr>
                        </a:gs>
                        <a:gs pos="100000">
                          <a:schemeClr val="bg1">
                            <a:lumMod val="98000"/>
                          </a:schemeClr>
                        </a:gs>
                      </a:gsLst>
                      <a:lin ang="5400000" scaled="1"/>
                      <a:tileRect/>
                    </a:gradFill>
                  </a:ln>
                  <a:effectLst>
                    <a:innerShdw blurRad="330200" dist="165100" dir="16200000">
                      <a:prstClr val="black">
                        <a:alpha val="53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sz="21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IN-BoldItalic" pitchFamily="50" charset="0"/>
                    </a:endParaRPr>
                  </a:p>
                </p:txBody>
              </p:sp>
            </p:grpSp>
            <p:sp>
              <p:nvSpPr>
                <p:cNvPr id="34" name="KSO_Shape"/>
                <p:cNvSpPr/>
                <p:nvPr/>
              </p:nvSpPr>
              <p:spPr bwMode="auto">
                <a:xfrm>
                  <a:off x="14166" y="6465"/>
                  <a:ext cx="993" cy="983"/>
                </a:xfrm>
                <a:custGeom>
                  <a:avLst/>
                  <a:gdLst>
                    <a:gd name="T0" fmla="*/ 615878 w 2390775"/>
                    <a:gd name="T1" fmla="*/ 1467970 h 2365376"/>
                    <a:gd name="T2" fmla="*/ 587250 w 2390775"/>
                    <a:gd name="T3" fmla="*/ 1401697 h 2365376"/>
                    <a:gd name="T4" fmla="*/ 1282649 w 2390775"/>
                    <a:gd name="T5" fmla="*/ 1393474 h 2365376"/>
                    <a:gd name="T6" fmla="*/ 1180915 w 2390775"/>
                    <a:gd name="T7" fmla="*/ 1446870 h 2365376"/>
                    <a:gd name="T8" fmla="*/ 1210073 w 2390775"/>
                    <a:gd name="T9" fmla="*/ 1382167 h 2365376"/>
                    <a:gd name="T10" fmla="*/ 653657 w 2390775"/>
                    <a:gd name="T11" fmla="*/ 1314699 h 2365376"/>
                    <a:gd name="T12" fmla="*/ 646041 w 2390775"/>
                    <a:gd name="T13" fmla="*/ 1180275 h 2365376"/>
                    <a:gd name="T14" fmla="*/ 589870 w 2390775"/>
                    <a:gd name="T15" fmla="*/ 1105327 h 2365376"/>
                    <a:gd name="T16" fmla="*/ 599516 w 2390775"/>
                    <a:gd name="T17" fmla="*/ 1141280 h 2365376"/>
                    <a:gd name="T18" fmla="*/ 579914 w 2390775"/>
                    <a:gd name="T19" fmla="*/ 1158779 h 2365376"/>
                    <a:gd name="T20" fmla="*/ 541333 w 2390775"/>
                    <a:gd name="T21" fmla="*/ 1105965 h 2365376"/>
                    <a:gd name="T22" fmla="*/ 1137260 w 2390775"/>
                    <a:gd name="T23" fmla="*/ 1009231 h 2365376"/>
                    <a:gd name="T24" fmla="*/ 1143562 w 2390775"/>
                    <a:gd name="T25" fmla="*/ 1026145 h 2365376"/>
                    <a:gd name="T26" fmla="*/ 1096615 w 2390775"/>
                    <a:gd name="T27" fmla="*/ 1069549 h 2365376"/>
                    <a:gd name="T28" fmla="*/ 1102602 w 2390775"/>
                    <a:gd name="T29" fmla="*/ 1001572 h 2365376"/>
                    <a:gd name="T30" fmla="*/ 972739 w 2390775"/>
                    <a:gd name="T31" fmla="*/ 835988 h 2365376"/>
                    <a:gd name="T32" fmla="*/ 989500 w 2390775"/>
                    <a:gd name="T33" fmla="*/ 1138672 h 2365376"/>
                    <a:gd name="T34" fmla="*/ 639427 w 2390775"/>
                    <a:gd name="T35" fmla="*/ 1423644 h 2365376"/>
                    <a:gd name="T36" fmla="*/ 599898 w 2390775"/>
                    <a:gd name="T37" fmla="*/ 1003302 h 2365376"/>
                    <a:gd name="T38" fmla="*/ 529694 w 2390775"/>
                    <a:gd name="T39" fmla="*/ 1090596 h 2365376"/>
                    <a:gd name="T40" fmla="*/ 602428 w 2390775"/>
                    <a:gd name="T41" fmla="*/ 868249 h 2365376"/>
                    <a:gd name="T42" fmla="*/ 861740 w 2390775"/>
                    <a:gd name="T43" fmla="*/ 924231 h 2365376"/>
                    <a:gd name="T44" fmla="*/ 755609 w 2390775"/>
                    <a:gd name="T45" fmla="*/ 542052 h 2365376"/>
                    <a:gd name="T46" fmla="*/ 929665 w 2390775"/>
                    <a:gd name="T47" fmla="*/ 525915 h 2365376"/>
                    <a:gd name="T48" fmla="*/ 909019 w 2390775"/>
                    <a:gd name="T49" fmla="*/ 571798 h 2365376"/>
                    <a:gd name="T50" fmla="*/ 936652 w 2390775"/>
                    <a:gd name="T51" fmla="*/ 586353 h 2365376"/>
                    <a:gd name="T52" fmla="*/ 928394 w 2390775"/>
                    <a:gd name="T53" fmla="*/ 688879 h 2365376"/>
                    <a:gd name="T54" fmla="*/ 840414 w 2390775"/>
                    <a:gd name="T55" fmla="*/ 772101 h 2365376"/>
                    <a:gd name="T56" fmla="*/ 742269 w 2390775"/>
                    <a:gd name="T57" fmla="*/ 675588 h 2365376"/>
                    <a:gd name="T58" fmla="*/ 738139 w 2390775"/>
                    <a:gd name="T59" fmla="*/ 608504 h 2365376"/>
                    <a:gd name="T60" fmla="*/ 761643 w 2390775"/>
                    <a:gd name="T61" fmla="*/ 510093 h 2365376"/>
                    <a:gd name="T62" fmla="*/ 617010 w 2390775"/>
                    <a:gd name="T63" fmla="*/ 449064 h 2365376"/>
                    <a:gd name="T64" fmla="*/ 350272 w 2390775"/>
                    <a:gd name="T65" fmla="*/ 638327 h 2365376"/>
                    <a:gd name="T66" fmla="*/ 215163 w 2390775"/>
                    <a:gd name="T67" fmla="*/ 939947 h 2365376"/>
                    <a:gd name="T68" fmla="*/ 256613 w 2390775"/>
                    <a:gd name="T69" fmla="*/ 1277331 h 2365376"/>
                    <a:gd name="T70" fmla="*/ 458486 w 2390775"/>
                    <a:gd name="T71" fmla="*/ 1534008 h 2365376"/>
                    <a:gd name="T72" fmla="*/ 767308 w 2390775"/>
                    <a:gd name="T73" fmla="*/ 1655225 h 2365376"/>
                    <a:gd name="T74" fmla="*/ 1101127 w 2390775"/>
                    <a:gd name="T75" fmla="*/ 1596674 h 2365376"/>
                    <a:gd name="T76" fmla="*/ 1347614 w 2390775"/>
                    <a:gd name="T77" fmla="*/ 1383040 h 2365376"/>
                    <a:gd name="T78" fmla="*/ 1453614 w 2390775"/>
                    <a:gd name="T79" fmla="*/ 1066861 h 2365376"/>
                    <a:gd name="T80" fmla="*/ 1378939 w 2390775"/>
                    <a:gd name="T81" fmla="*/ 738024 h 2365376"/>
                    <a:gd name="T82" fmla="*/ 1153652 w 2390775"/>
                    <a:gd name="T83" fmla="*/ 501602 h 2365376"/>
                    <a:gd name="T84" fmla="*/ 831224 w 2390775"/>
                    <a:gd name="T85" fmla="*/ 411085 h 2365376"/>
                    <a:gd name="T86" fmla="*/ 989432 w 2390775"/>
                    <a:gd name="T87" fmla="*/ 315187 h 2365376"/>
                    <a:gd name="T88" fmla="*/ 1471649 w 2390775"/>
                    <a:gd name="T89" fmla="*/ 671876 h 2365376"/>
                    <a:gd name="T90" fmla="*/ 1554866 w 2390775"/>
                    <a:gd name="T91" fmla="*/ 1171938 h 2365376"/>
                    <a:gd name="T92" fmla="*/ 1239716 w 2390775"/>
                    <a:gd name="T93" fmla="*/ 1647313 h 2365376"/>
                    <a:gd name="T94" fmla="*/ 646121 w 2390775"/>
                    <a:gd name="T95" fmla="*/ 1748275 h 2365376"/>
                    <a:gd name="T96" fmla="*/ 110112 w 2390775"/>
                    <a:gd name="T97" fmla="*/ 1186813 h 2365376"/>
                    <a:gd name="T98" fmla="*/ 251551 w 2390775"/>
                    <a:gd name="T99" fmla="*/ 580725 h 2365376"/>
                    <a:gd name="T100" fmla="*/ 1549044 w 2390775"/>
                    <a:gd name="T101" fmla="*/ 160116 h 2365376"/>
                    <a:gd name="T102" fmla="*/ 1461002 w 2390775"/>
                    <a:gd name="T103" fmla="*/ 284475 h 2365376"/>
                    <a:gd name="T104" fmla="*/ 1550307 w 2390775"/>
                    <a:gd name="T105" fmla="*/ 426554 h 2365376"/>
                    <a:gd name="T106" fmla="*/ 1719764 w 2390775"/>
                    <a:gd name="T107" fmla="*/ 380038 h 2365376"/>
                    <a:gd name="T108" fmla="*/ 1735543 w 2390775"/>
                    <a:gd name="T109" fmla="*/ 232579 h 2365376"/>
                    <a:gd name="T110" fmla="*/ 1705909 w 2390775"/>
                    <a:gd name="T111" fmla="*/ 94508 h 2365376"/>
                    <a:gd name="T112" fmla="*/ 1774050 w 2390775"/>
                    <a:gd name="T113" fmla="*/ 148403 h 2365376"/>
                    <a:gd name="T114" fmla="*/ 1781614 w 2390775"/>
                    <a:gd name="T115" fmla="*/ 428769 h 2365376"/>
                    <a:gd name="T116" fmla="*/ 1600166 w 2390775"/>
                    <a:gd name="T117" fmla="*/ 516104 h 2365376"/>
                    <a:gd name="T118" fmla="*/ 1452167 w 2390775"/>
                    <a:gd name="T119" fmla="*/ 455349 h 2365376"/>
                    <a:gd name="T120" fmla="*/ 1310478 w 2390775"/>
                    <a:gd name="T121" fmla="*/ 259477 h 2365376"/>
                    <a:gd name="T122" fmla="*/ 1562614 w 2390775"/>
                    <a:gd name="T123" fmla="*/ 74046 h 236537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390775" h="2365376">
                      <a:moveTo>
                        <a:pt x="761351" y="1739900"/>
                      </a:moveTo>
                      <a:lnTo>
                        <a:pt x="791690" y="1805294"/>
                      </a:lnTo>
                      <a:lnTo>
                        <a:pt x="794883" y="1808051"/>
                      </a:lnTo>
                      <a:lnTo>
                        <a:pt x="797278" y="1811991"/>
                      </a:lnTo>
                      <a:lnTo>
                        <a:pt x="800871" y="1817112"/>
                      </a:lnTo>
                      <a:lnTo>
                        <a:pt x="803266" y="1822233"/>
                      </a:lnTo>
                      <a:lnTo>
                        <a:pt x="804065" y="1825384"/>
                      </a:lnTo>
                      <a:lnTo>
                        <a:pt x="804863" y="1828536"/>
                      </a:lnTo>
                      <a:lnTo>
                        <a:pt x="804863" y="1831687"/>
                      </a:lnTo>
                      <a:lnTo>
                        <a:pt x="804863" y="1834839"/>
                      </a:lnTo>
                      <a:lnTo>
                        <a:pt x="804065" y="1837990"/>
                      </a:lnTo>
                      <a:lnTo>
                        <a:pt x="802867" y="1841142"/>
                      </a:lnTo>
                      <a:lnTo>
                        <a:pt x="801670" y="1842718"/>
                      </a:lnTo>
                      <a:lnTo>
                        <a:pt x="799674" y="1844687"/>
                      </a:lnTo>
                      <a:lnTo>
                        <a:pt x="797278" y="1845475"/>
                      </a:lnTo>
                      <a:lnTo>
                        <a:pt x="794484" y="1845869"/>
                      </a:lnTo>
                      <a:lnTo>
                        <a:pt x="790891" y="1846263"/>
                      </a:lnTo>
                      <a:lnTo>
                        <a:pt x="787698" y="1845869"/>
                      </a:lnTo>
                      <a:lnTo>
                        <a:pt x="784105" y="1845475"/>
                      </a:lnTo>
                      <a:lnTo>
                        <a:pt x="780512" y="1844293"/>
                      </a:lnTo>
                      <a:lnTo>
                        <a:pt x="776520" y="1842718"/>
                      </a:lnTo>
                      <a:lnTo>
                        <a:pt x="772927" y="1841142"/>
                      </a:lnTo>
                      <a:lnTo>
                        <a:pt x="768935" y="1839172"/>
                      </a:lnTo>
                      <a:lnTo>
                        <a:pt x="765343" y="1836809"/>
                      </a:lnTo>
                      <a:lnTo>
                        <a:pt x="761750" y="1834051"/>
                      </a:lnTo>
                      <a:lnTo>
                        <a:pt x="758955" y="1831294"/>
                      </a:lnTo>
                      <a:lnTo>
                        <a:pt x="756161" y="1827748"/>
                      </a:lnTo>
                      <a:lnTo>
                        <a:pt x="754165" y="1824597"/>
                      </a:lnTo>
                      <a:lnTo>
                        <a:pt x="748975" y="1815536"/>
                      </a:lnTo>
                      <a:lnTo>
                        <a:pt x="745782" y="1808839"/>
                      </a:lnTo>
                      <a:lnTo>
                        <a:pt x="743387" y="1803718"/>
                      </a:lnTo>
                      <a:lnTo>
                        <a:pt x="742588" y="1799385"/>
                      </a:lnTo>
                      <a:lnTo>
                        <a:pt x="742588" y="1795051"/>
                      </a:lnTo>
                      <a:lnTo>
                        <a:pt x="743387" y="1790718"/>
                      </a:lnTo>
                      <a:lnTo>
                        <a:pt x="746181" y="1778112"/>
                      </a:lnTo>
                      <a:lnTo>
                        <a:pt x="746979" y="1774173"/>
                      </a:lnTo>
                      <a:lnTo>
                        <a:pt x="746979" y="1772203"/>
                      </a:lnTo>
                      <a:lnTo>
                        <a:pt x="746181" y="1771021"/>
                      </a:lnTo>
                      <a:lnTo>
                        <a:pt x="745383" y="1770627"/>
                      </a:lnTo>
                      <a:lnTo>
                        <a:pt x="742987" y="1770627"/>
                      </a:lnTo>
                      <a:lnTo>
                        <a:pt x="742189" y="1770233"/>
                      </a:lnTo>
                      <a:lnTo>
                        <a:pt x="741790" y="1769839"/>
                      </a:lnTo>
                      <a:lnTo>
                        <a:pt x="738596" y="1761961"/>
                      </a:lnTo>
                      <a:lnTo>
                        <a:pt x="736999" y="1758021"/>
                      </a:lnTo>
                      <a:lnTo>
                        <a:pt x="736600" y="1756052"/>
                      </a:lnTo>
                      <a:lnTo>
                        <a:pt x="736600" y="1754476"/>
                      </a:lnTo>
                      <a:lnTo>
                        <a:pt x="742189" y="1750536"/>
                      </a:lnTo>
                      <a:lnTo>
                        <a:pt x="747379" y="1747385"/>
                      </a:lnTo>
                      <a:lnTo>
                        <a:pt x="750971" y="1745021"/>
                      </a:lnTo>
                      <a:lnTo>
                        <a:pt x="754165" y="1743839"/>
                      </a:lnTo>
                      <a:lnTo>
                        <a:pt x="758556" y="1741870"/>
                      </a:lnTo>
                      <a:lnTo>
                        <a:pt x="759754" y="1741870"/>
                      </a:lnTo>
                      <a:lnTo>
                        <a:pt x="761351" y="1739900"/>
                      </a:lnTo>
                      <a:close/>
                      <a:moveTo>
                        <a:pt x="1554438" y="1730375"/>
                      </a:moveTo>
                      <a:lnTo>
                        <a:pt x="1565575" y="1730375"/>
                      </a:lnTo>
                      <a:lnTo>
                        <a:pt x="1575916" y="1730375"/>
                      </a:lnTo>
                      <a:lnTo>
                        <a:pt x="1586258" y="1731163"/>
                      </a:lnTo>
                      <a:lnTo>
                        <a:pt x="1591031" y="1731951"/>
                      </a:lnTo>
                      <a:lnTo>
                        <a:pt x="1595008" y="1733133"/>
                      </a:lnTo>
                      <a:lnTo>
                        <a:pt x="1598986" y="1734314"/>
                      </a:lnTo>
                      <a:lnTo>
                        <a:pt x="1602168" y="1735890"/>
                      </a:lnTo>
                      <a:lnTo>
                        <a:pt x="1605350" y="1737860"/>
                      </a:lnTo>
                      <a:lnTo>
                        <a:pt x="1607339" y="1739830"/>
                      </a:lnTo>
                      <a:lnTo>
                        <a:pt x="1608929" y="1741799"/>
                      </a:lnTo>
                      <a:lnTo>
                        <a:pt x="1609725" y="1744951"/>
                      </a:lnTo>
                      <a:lnTo>
                        <a:pt x="1609725" y="1747708"/>
                      </a:lnTo>
                      <a:lnTo>
                        <a:pt x="1608929" y="1751648"/>
                      </a:lnTo>
                      <a:lnTo>
                        <a:pt x="1607339" y="1755193"/>
                      </a:lnTo>
                      <a:lnTo>
                        <a:pt x="1604554" y="1759920"/>
                      </a:lnTo>
                      <a:lnTo>
                        <a:pt x="1600577" y="1764648"/>
                      </a:lnTo>
                      <a:lnTo>
                        <a:pt x="1595804" y="1769769"/>
                      </a:lnTo>
                      <a:lnTo>
                        <a:pt x="1589042" y="1776072"/>
                      </a:lnTo>
                      <a:lnTo>
                        <a:pt x="1582678" y="1781193"/>
                      </a:lnTo>
                      <a:lnTo>
                        <a:pt x="1576314" y="1786314"/>
                      </a:lnTo>
                      <a:lnTo>
                        <a:pt x="1570348" y="1790647"/>
                      </a:lnTo>
                      <a:lnTo>
                        <a:pt x="1563586" y="1794193"/>
                      </a:lnTo>
                      <a:lnTo>
                        <a:pt x="1557222" y="1797738"/>
                      </a:lnTo>
                      <a:lnTo>
                        <a:pt x="1550461" y="1800496"/>
                      </a:lnTo>
                      <a:lnTo>
                        <a:pt x="1544097" y="1802466"/>
                      </a:lnTo>
                      <a:lnTo>
                        <a:pt x="1537733" y="1804829"/>
                      </a:lnTo>
                      <a:lnTo>
                        <a:pt x="1530971" y="1806799"/>
                      </a:lnTo>
                      <a:lnTo>
                        <a:pt x="1524607" y="1807981"/>
                      </a:lnTo>
                      <a:lnTo>
                        <a:pt x="1518243" y="1809163"/>
                      </a:lnTo>
                      <a:lnTo>
                        <a:pt x="1505117" y="1811132"/>
                      </a:lnTo>
                      <a:lnTo>
                        <a:pt x="1491992" y="1812314"/>
                      </a:lnTo>
                      <a:lnTo>
                        <a:pt x="1486026" y="1813102"/>
                      </a:lnTo>
                      <a:lnTo>
                        <a:pt x="1483241" y="1813890"/>
                      </a:lnTo>
                      <a:lnTo>
                        <a:pt x="1482048" y="1814678"/>
                      </a:lnTo>
                      <a:lnTo>
                        <a:pt x="1481253" y="1815072"/>
                      </a:lnTo>
                      <a:lnTo>
                        <a:pt x="1480855" y="1815859"/>
                      </a:lnTo>
                      <a:lnTo>
                        <a:pt x="1480855" y="1817041"/>
                      </a:lnTo>
                      <a:lnTo>
                        <a:pt x="1481253" y="1818617"/>
                      </a:lnTo>
                      <a:lnTo>
                        <a:pt x="1482048" y="1819799"/>
                      </a:lnTo>
                      <a:lnTo>
                        <a:pt x="1482048" y="1821375"/>
                      </a:lnTo>
                      <a:lnTo>
                        <a:pt x="1482048" y="1821769"/>
                      </a:lnTo>
                      <a:lnTo>
                        <a:pt x="1480855" y="1822556"/>
                      </a:lnTo>
                      <a:lnTo>
                        <a:pt x="1471309" y="1830829"/>
                      </a:lnTo>
                      <a:lnTo>
                        <a:pt x="1465343" y="1834375"/>
                      </a:lnTo>
                      <a:lnTo>
                        <a:pt x="1463354" y="1835556"/>
                      </a:lnTo>
                      <a:lnTo>
                        <a:pt x="1461365" y="1836738"/>
                      </a:lnTo>
                      <a:lnTo>
                        <a:pt x="1452615" y="1830041"/>
                      </a:lnTo>
                      <a:lnTo>
                        <a:pt x="1445853" y="1824132"/>
                      </a:lnTo>
                      <a:lnTo>
                        <a:pt x="1440285" y="1819405"/>
                      </a:lnTo>
                      <a:lnTo>
                        <a:pt x="1437103" y="1815072"/>
                      </a:lnTo>
                      <a:lnTo>
                        <a:pt x="1434716" y="1812314"/>
                      </a:lnTo>
                      <a:lnTo>
                        <a:pt x="1433125" y="1810344"/>
                      </a:lnTo>
                      <a:lnTo>
                        <a:pt x="1432330" y="1808375"/>
                      </a:lnTo>
                      <a:lnTo>
                        <a:pt x="1428750" y="1806799"/>
                      </a:lnTo>
                      <a:lnTo>
                        <a:pt x="1512675" y="1734314"/>
                      </a:lnTo>
                      <a:lnTo>
                        <a:pt x="1518641" y="1733527"/>
                      </a:lnTo>
                      <a:lnTo>
                        <a:pt x="1533755" y="1731951"/>
                      </a:lnTo>
                      <a:lnTo>
                        <a:pt x="1543699" y="1731163"/>
                      </a:lnTo>
                      <a:lnTo>
                        <a:pt x="1554438" y="1730375"/>
                      </a:lnTo>
                      <a:close/>
                      <a:moveTo>
                        <a:pt x="588962" y="1535113"/>
                      </a:moveTo>
                      <a:lnTo>
                        <a:pt x="694496" y="1535113"/>
                      </a:lnTo>
                      <a:lnTo>
                        <a:pt x="694496" y="1557872"/>
                      </a:lnTo>
                      <a:lnTo>
                        <a:pt x="694894" y="1558271"/>
                      </a:lnTo>
                      <a:lnTo>
                        <a:pt x="696885" y="1560268"/>
                      </a:lnTo>
                      <a:lnTo>
                        <a:pt x="698478" y="1560667"/>
                      </a:lnTo>
                      <a:lnTo>
                        <a:pt x="700469" y="1561466"/>
                      </a:lnTo>
                      <a:lnTo>
                        <a:pt x="704053" y="1561865"/>
                      </a:lnTo>
                      <a:lnTo>
                        <a:pt x="707239" y="1561865"/>
                      </a:lnTo>
                      <a:lnTo>
                        <a:pt x="711222" y="1561865"/>
                      </a:lnTo>
                      <a:lnTo>
                        <a:pt x="714407" y="1561466"/>
                      </a:lnTo>
                      <a:lnTo>
                        <a:pt x="716797" y="1560667"/>
                      </a:lnTo>
                      <a:lnTo>
                        <a:pt x="718390" y="1560268"/>
                      </a:lnTo>
                      <a:lnTo>
                        <a:pt x="720381" y="1558271"/>
                      </a:lnTo>
                      <a:lnTo>
                        <a:pt x="720779" y="1557872"/>
                      </a:lnTo>
                      <a:lnTo>
                        <a:pt x="720779" y="1535113"/>
                      </a:lnTo>
                      <a:lnTo>
                        <a:pt x="820737" y="1535113"/>
                      </a:lnTo>
                      <a:lnTo>
                        <a:pt x="820737" y="1644117"/>
                      </a:lnTo>
                      <a:lnTo>
                        <a:pt x="820339" y="1648908"/>
                      </a:lnTo>
                      <a:lnTo>
                        <a:pt x="819144" y="1652901"/>
                      </a:lnTo>
                      <a:lnTo>
                        <a:pt x="816755" y="1656894"/>
                      </a:lnTo>
                      <a:lnTo>
                        <a:pt x="814365" y="1660088"/>
                      </a:lnTo>
                      <a:lnTo>
                        <a:pt x="810781" y="1663283"/>
                      </a:lnTo>
                      <a:lnTo>
                        <a:pt x="806799" y="1665279"/>
                      </a:lnTo>
                      <a:lnTo>
                        <a:pt x="802418" y="1666477"/>
                      </a:lnTo>
                      <a:lnTo>
                        <a:pt x="797639" y="1666876"/>
                      </a:lnTo>
                      <a:lnTo>
                        <a:pt x="612060" y="1666876"/>
                      </a:lnTo>
                      <a:lnTo>
                        <a:pt x="607281" y="1666477"/>
                      </a:lnTo>
                      <a:lnTo>
                        <a:pt x="602901" y="1665279"/>
                      </a:lnTo>
                      <a:lnTo>
                        <a:pt x="598918" y="1663283"/>
                      </a:lnTo>
                      <a:lnTo>
                        <a:pt x="595732" y="1660088"/>
                      </a:lnTo>
                      <a:lnTo>
                        <a:pt x="592546" y="1656894"/>
                      </a:lnTo>
                      <a:lnTo>
                        <a:pt x="590555" y="1652901"/>
                      </a:lnTo>
                      <a:lnTo>
                        <a:pt x="589360" y="1648908"/>
                      </a:lnTo>
                      <a:lnTo>
                        <a:pt x="588962" y="1644117"/>
                      </a:lnTo>
                      <a:lnTo>
                        <a:pt x="588962" y="1535113"/>
                      </a:lnTo>
                      <a:close/>
                      <a:moveTo>
                        <a:pt x="612060" y="1476375"/>
                      </a:moveTo>
                      <a:lnTo>
                        <a:pt x="797639" y="1476375"/>
                      </a:lnTo>
                      <a:lnTo>
                        <a:pt x="802418" y="1476769"/>
                      </a:lnTo>
                      <a:lnTo>
                        <a:pt x="806799" y="1477950"/>
                      </a:lnTo>
                      <a:lnTo>
                        <a:pt x="810781" y="1480312"/>
                      </a:lnTo>
                      <a:lnTo>
                        <a:pt x="814365" y="1483068"/>
                      </a:lnTo>
                      <a:lnTo>
                        <a:pt x="816755" y="1486611"/>
                      </a:lnTo>
                      <a:lnTo>
                        <a:pt x="819144" y="1490155"/>
                      </a:lnTo>
                      <a:lnTo>
                        <a:pt x="820339" y="1494485"/>
                      </a:lnTo>
                      <a:lnTo>
                        <a:pt x="820737" y="1498816"/>
                      </a:lnTo>
                      <a:lnTo>
                        <a:pt x="820737" y="1525588"/>
                      </a:lnTo>
                      <a:lnTo>
                        <a:pt x="588962" y="1525588"/>
                      </a:lnTo>
                      <a:lnTo>
                        <a:pt x="588962" y="1498816"/>
                      </a:lnTo>
                      <a:lnTo>
                        <a:pt x="589360" y="1494485"/>
                      </a:lnTo>
                      <a:lnTo>
                        <a:pt x="590555" y="1490155"/>
                      </a:lnTo>
                      <a:lnTo>
                        <a:pt x="592546" y="1486611"/>
                      </a:lnTo>
                      <a:lnTo>
                        <a:pt x="595732" y="1483068"/>
                      </a:lnTo>
                      <a:lnTo>
                        <a:pt x="598918" y="1480312"/>
                      </a:lnTo>
                      <a:lnTo>
                        <a:pt x="602901" y="1477950"/>
                      </a:lnTo>
                      <a:lnTo>
                        <a:pt x="607281" y="1476769"/>
                      </a:lnTo>
                      <a:lnTo>
                        <a:pt x="612060" y="1476375"/>
                      </a:lnTo>
                      <a:close/>
                      <a:moveTo>
                        <a:pt x="725449" y="1381125"/>
                      </a:moveTo>
                      <a:lnTo>
                        <a:pt x="730525" y="1381524"/>
                      </a:lnTo>
                      <a:lnTo>
                        <a:pt x="732087" y="1381524"/>
                      </a:lnTo>
                      <a:lnTo>
                        <a:pt x="734430" y="1382322"/>
                      </a:lnTo>
                      <a:lnTo>
                        <a:pt x="737554" y="1384317"/>
                      </a:lnTo>
                      <a:lnTo>
                        <a:pt x="740287" y="1386312"/>
                      </a:lnTo>
                      <a:lnTo>
                        <a:pt x="743411" y="1389505"/>
                      </a:lnTo>
                      <a:lnTo>
                        <a:pt x="746535" y="1393096"/>
                      </a:lnTo>
                      <a:lnTo>
                        <a:pt x="749659" y="1397486"/>
                      </a:lnTo>
                      <a:lnTo>
                        <a:pt x="755906" y="1407063"/>
                      </a:lnTo>
                      <a:lnTo>
                        <a:pt x="761373" y="1417837"/>
                      </a:lnTo>
                      <a:lnTo>
                        <a:pt x="766059" y="1427813"/>
                      </a:lnTo>
                      <a:lnTo>
                        <a:pt x="769182" y="1437390"/>
                      </a:lnTo>
                      <a:lnTo>
                        <a:pt x="770744" y="1441780"/>
                      </a:lnTo>
                      <a:lnTo>
                        <a:pt x="771525" y="1445770"/>
                      </a:lnTo>
                      <a:lnTo>
                        <a:pt x="771525" y="1448164"/>
                      </a:lnTo>
                      <a:lnTo>
                        <a:pt x="771525" y="1450159"/>
                      </a:lnTo>
                      <a:lnTo>
                        <a:pt x="770744" y="1451357"/>
                      </a:lnTo>
                      <a:lnTo>
                        <a:pt x="769182" y="1452155"/>
                      </a:lnTo>
                      <a:lnTo>
                        <a:pt x="768011" y="1452155"/>
                      </a:lnTo>
                      <a:lnTo>
                        <a:pt x="766449" y="1450958"/>
                      </a:lnTo>
                      <a:lnTo>
                        <a:pt x="764887" y="1449760"/>
                      </a:lnTo>
                      <a:lnTo>
                        <a:pt x="762544" y="1448563"/>
                      </a:lnTo>
                      <a:lnTo>
                        <a:pt x="759030" y="1444174"/>
                      </a:lnTo>
                      <a:lnTo>
                        <a:pt x="755516" y="1439784"/>
                      </a:lnTo>
                      <a:lnTo>
                        <a:pt x="753173" y="1434996"/>
                      </a:lnTo>
                      <a:lnTo>
                        <a:pt x="752392" y="1433400"/>
                      </a:lnTo>
                      <a:lnTo>
                        <a:pt x="752392" y="1431404"/>
                      </a:lnTo>
                      <a:lnTo>
                        <a:pt x="752001" y="1428611"/>
                      </a:lnTo>
                      <a:lnTo>
                        <a:pt x="750830" y="1426616"/>
                      </a:lnTo>
                      <a:lnTo>
                        <a:pt x="748878" y="1425419"/>
                      </a:lnTo>
                      <a:lnTo>
                        <a:pt x="746925" y="1425020"/>
                      </a:lnTo>
                      <a:lnTo>
                        <a:pt x="746144" y="1425419"/>
                      </a:lnTo>
                      <a:lnTo>
                        <a:pt x="745363" y="1425818"/>
                      </a:lnTo>
                      <a:lnTo>
                        <a:pt x="744582" y="1426616"/>
                      </a:lnTo>
                      <a:lnTo>
                        <a:pt x="743411" y="1427414"/>
                      </a:lnTo>
                      <a:lnTo>
                        <a:pt x="742630" y="1428611"/>
                      </a:lnTo>
                      <a:lnTo>
                        <a:pt x="742240" y="1430207"/>
                      </a:lnTo>
                      <a:lnTo>
                        <a:pt x="741849" y="1432602"/>
                      </a:lnTo>
                      <a:lnTo>
                        <a:pt x="741849" y="1434597"/>
                      </a:lnTo>
                      <a:lnTo>
                        <a:pt x="741459" y="1439385"/>
                      </a:lnTo>
                      <a:lnTo>
                        <a:pt x="740678" y="1443376"/>
                      </a:lnTo>
                      <a:lnTo>
                        <a:pt x="739897" y="1445371"/>
                      </a:lnTo>
                      <a:lnTo>
                        <a:pt x="739116" y="1446967"/>
                      </a:lnTo>
                      <a:lnTo>
                        <a:pt x="737944" y="1448164"/>
                      </a:lnTo>
                      <a:lnTo>
                        <a:pt x="735992" y="1449361"/>
                      </a:lnTo>
                      <a:lnTo>
                        <a:pt x="734430" y="1450558"/>
                      </a:lnTo>
                      <a:lnTo>
                        <a:pt x="732868" y="1452155"/>
                      </a:lnTo>
                      <a:lnTo>
                        <a:pt x="730525" y="1452953"/>
                      </a:lnTo>
                      <a:lnTo>
                        <a:pt x="727792" y="1453352"/>
                      </a:lnTo>
                      <a:lnTo>
                        <a:pt x="721935" y="1454150"/>
                      </a:lnTo>
                      <a:lnTo>
                        <a:pt x="715297" y="1454150"/>
                      </a:lnTo>
                      <a:lnTo>
                        <a:pt x="712173" y="1453751"/>
                      </a:lnTo>
                      <a:lnTo>
                        <a:pt x="709049" y="1452953"/>
                      </a:lnTo>
                      <a:lnTo>
                        <a:pt x="706706" y="1452155"/>
                      </a:lnTo>
                      <a:lnTo>
                        <a:pt x="703973" y="1450558"/>
                      </a:lnTo>
                      <a:lnTo>
                        <a:pt x="701240" y="1448962"/>
                      </a:lnTo>
                      <a:lnTo>
                        <a:pt x="699287" y="1447366"/>
                      </a:lnTo>
                      <a:lnTo>
                        <a:pt x="694992" y="1442977"/>
                      </a:lnTo>
                      <a:lnTo>
                        <a:pt x="691478" y="1438188"/>
                      </a:lnTo>
                      <a:lnTo>
                        <a:pt x="687963" y="1432602"/>
                      </a:lnTo>
                      <a:lnTo>
                        <a:pt x="685230" y="1427015"/>
                      </a:lnTo>
                      <a:lnTo>
                        <a:pt x="682497" y="1421029"/>
                      </a:lnTo>
                      <a:lnTo>
                        <a:pt x="680544" y="1415044"/>
                      </a:lnTo>
                      <a:lnTo>
                        <a:pt x="678982" y="1409058"/>
                      </a:lnTo>
                      <a:lnTo>
                        <a:pt x="676249" y="1399082"/>
                      </a:lnTo>
                      <a:lnTo>
                        <a:pt x="675078" y="1392298"/>
                      </a:lnTo>
                      <a:lnTo>
                        <a:pt x="674687" y="1389106"/>
                      </a:lnTo>
                      <a:lnTo>
                        <a:pt x="674687" y="1388707"/>
                      </a:lnTo>
                      <a:lnTo>
                        <a:pt x="675078" y="1388308"/>
                      </a:lnTo>
                      <a:lnTo>
                        <a:pt x="676249" y="1387909"/>
                      </a:lnTo>
                      <a:lnTo>
                        <a:pt x="679373" y="1387111"/>
                      </a:lnTo>
                      <a:lnTo>
                        <a:pt x="683278" y="1385913"/>
                      </a:lnTo>
                      <a:lnTo>
                        <a:pt x="689525" y="1384716"/>
                      </a:lnTo>
                      <a:lnTo>
                        <a:pt x="698897" y="1383120"/>
                      </a:lnTo>
                      <a:lnTo>
                        <a:pt x="715297" y="1381524"/>
                      </a:lnTo>
                      <a:lnTo>
                        <a:pt x="725449" y="1381125"/>
                      </a:lnTo>
                      <a:close/>
                      <a:moveTo>
                        <a:pt x="1433588" y="1247775"/>
                      </a:moveTo>
                      <a:lnTo>
                        <a:pt x="1439124" y="1247775"/>
                      </a:lnTo>
                      <a:lnTo>
                        <a:pt x="1444264" y="1248175"/>
                      </a:lnTo>
                      <a:lnTo>
                        <a:pt x="1448614" y="1248976"/>
                      </a:lnTo>
                      <a:lnTo>
                        <a:pt x="1451382" y="1249776"/>
                      </a:lnTo>
                      <a:lnTo>
                        <a:pt x="1453359" y="1250977"/>
                      </a:lnTo>
                      <a:lnTo>
                        <a:pt x="1454150" y="1252178"/>
                      </a:lnTo>
                      <a:lnTo>
                        <a:pt x="1454150" y="1253779"/>
                      </a:lnTo>
                      <a:lnTo>
                        <a:pt x="1453359" y="1255380"/>
                      </a:lnTo>
                      <a:lnTo>
                        <a:pt x="1452173" y="1256981"/>
                      </a:lnTo>
                      <a:lnTo>
                        <a:pt x="1450196" y="1258582"/>
                      </a:lnTo>
                      <a:lnTo>
                        <a:pt x="1447428" y="1260183"/>
                      </a:lnTo>
                      <a:lnTo>
                        <a:pt x="1441892" y="1262985"/>
                      </a:lnTo>
                      <a:lnTo>
                        <a:pt x="1435565" y="1264986"/>
                      </a:lnTo>
                      <a:lnTo>
                        <a:pt x="1432402" y="1265387"/>
                      </a:lnTo>
                      <a:lnTo>
                        <a:pt x="1429634" y="1265787"/>
                      </a:lnTo>
                      <a:lnTo>
                        <a:pt x="1427261" y="1265787"/>
                      </a:lnTo>
                      <a:lnTo>
                        <a:pt x="1425284" y="1265387"/>
                      </a:lnTo>
                      <a:lnTo>
                        <a:pt x="1423703" y="1264986"/>
                      </a:lnTo>
                      <a:lnTo>
                        <a:pt x="1422516" y="1264586"/>
                      </a:lnTo>
                      <a:lnTo>
                        <a:pt x="1420539" y="1264586"/>
                      </a:lnTo>
                      <a:lnTo>
                        <a:pt x="1419353" y="1264986"/>
                      </a:lnTo>
                      <a:lnTo>
                        <a:pt x="1418562" y="1265787"/>
                      </a:lnTo>
                      <a:lnTo>
                        <a:pt x="1417376" y="1266588"/>
                      </a:lnTo>
                      <a:lnTo>
                        <a:pt x="1416980" y="1267388"/>
                      </a:lnTo>
                      <a:lnTo>
                        <a:pt x="1416585" y="1268589"/>
                      </a:lnTo>
                      <a:lnTo>
                        <a:pt x="1416190" y="1269790"/>
                      </a:lnTo>
                      <a:lnTo>
                        <a:pt x="1416585" y="1270990"/>
                      </a:lnTo>
                      <a:lnTo>
                        <a:pt x="1416585" y="1272191"/>
                      </a:lnTo>
                      <a:lnTo>
                        <a:pt x="1417376" y="1273392"/>
                      </a:lnTo>
                      <a:lnTo>
                        <a:pt x="1418562" y="1274993"/>
                      </a:lnTo>
                      <a:lnTo>
                        <a:pt x="1419748" y="1276194"/>
                      </a:lnTo>
                      <a:lnTo>
                        <a:pt x="1422121" y="1277395"/>
                      </a:lnTo>
                      <a:lnTo>
                        <a:pt x="1424098" y="1278596"/>
                      </a:lnTo>
                      <a:lnTo>
                        <a:pt x="1428843" y="1280597"/>
                      </a:lnTo>
                      <a:lnTo>
                        <a:pt x="1430820" y="1282198"/>
                      </a:lnTo>
                      <a:lnTo>
                        <a:pt x="1432402" y="1283799"/>
                      </a:lnTo>
                      <a:lnTo>
                        <a:pt x="1433588" y="1285000"/>
                      </a:lnTo>
                      <a:lnTo>
                        <a:pt x="1435170" y="1287001"/>
                      </a:lnTo>
                      <a:lnTo>
                        <a:pt x="1436356" y="1289003"/>
                      </a:lnTo>
                      <a:lnTo>
                        <a:pt x="1436751" y="1291404"/>
                      </a:lnTo>
                      <a:lnTo>
                        <a:pt x="1437542" y="1293406"/>
                      </a:lnTo>
                      <a:lnTo>
                        <a:pt x="1437542" y="1296608"/>
                      </a:lnTo>
                      <a:lnTo>
                        <a:pt x="1437542" y="1299009"/>
                      </a:lnTo>
                      <a:lnTo>
                        <a:pt x="1437147" y="1302612"/>
                      </a:lnTo>
                      <a:lnTo>
                        <a:pt x="1436356" y="1305414"/>
                      </a:lnTo>
                      <a:lnTo>
                        <a:pt x="1435170" y="1309416"/>
                      </a:lnTo>
                      <a:lnTo>
                        <a:pt x="1431611" y="1317422"/>
                      </a:lnTo>
                      <a:lnTo>
                        <a:pt x="1430029" y="1320624"/>
                      </a:lnTo>
                      <a:lnTo>
                        <a:pt x="1428052" y="1323826"/>
                      </a:lnTo>
                      <a:lnTo>
                        <a:pt x="1425680" y="1326628"/>
                      </a:lnTo>
                      <a:lnTo>
                        <a:pt x="1423307" y="1328629"/>
                      </a:lnTo>
                      <a:lnTo>
                        <a:pt x="1420539" y="1331431"/>
                      </a:lnTo>
                      <a:lnTo>
                        <a:pt x="1417771" y="1333032"/>
                      </a:lnTo>
                      <a:lnTo>
                        <a:pt x="1414608" y="1334633"/>
                      </a:lnTo>
                      <a:lnTo>
                        <a:pt x="1411445" y="1336635"/>
                      </a:lnTo>
                      <a:lnTo>
                        <a:pt x="1404722" y="1338636"/>
                      </a:lnTo>
                      <a:lnTo>
                        <a:pt x="1397605" y="1340237"/>
                      </a:lnTo>
                      <a:lnTo>
                        <a:pt x="1390487" y="1341038"/>
                      </a:lnTo>
                      <a:lnTo>
                        <a:pt x="1383370" y="1341438"/>
                      </a:lnTo>
                      <a:lnTo>
                        <a:pt x="1376252" y="1341438"/>
                      </a:lnTo>
                      <a:lnTo>
                        <a:pt x="1369530" y="1341038"/>
                      </a:lnTo>
                      <a:lnTo>
                        <a:pt x="1358063" y="1339437"/>
                      </a:lnTo>
                      <a:lnTo>
                        <a:pt x="1350154" y="1338236"/>
                      </a:lnTo>
                      <a:lnTo>
                        <a:pt x="1347386" y="1337435"/>
                      </a:lnTo>
                      <a:lnTo>
                        <a:pt x="1347386" y="1337835"/>
                      </a:lnTo>
                      <a:lnTo>
                        <a:pt x="1346991" y="1337435"/>
                      </a:lnTo>
                      <a:lnTo>
                        <a:pt x="1346200" y="1337035"/>
                      </a:lnTo>
                      <a:lnTo>
                        <a:pt x="1346200" y="1334633"/>
                      </a:lnTo>
                      <a:lnTo>
                        <a:pt x="1346991" y="1331831"/>
                      </a:lnTo>
                      <a:lnTo>
                        <a:pt x="1347782" y="1326228"/>
                      </a:lnTo>
                      <a:lnTo>
                        <a:pt x="1349363" y="1318623"/>
                      </a:lnTo>
                      <a:lnTo>
                        <a:pt x="1351736" y="1307415"/>
                      </a:lnTo>
                      <a:lnTo>
                        <a:pt x="1355295" y="1296608"/>
                      </a:lnTo>
                      <a:lnTo>
                        <a:pt x="1357667" y="1287402"/>
                      </a:lnTo>
                      <a:lnTo>
                        <a:pt x="1361621" y="1275794"/>
                      </a:lnTo>
                      <a:lnTo>
                        <a:pt x="1363994" y="1270190"/>
                      </a:lnTo>
                      <a:lnTo>
                        <a:pt x="1364785" y="1268589"/>
                      </a:lnTo>
                      <a:lnTo>
                        <a:pt x="1366762" y="1265787"/>
                      </a:lnTo>
                      <a:lnTo>
                        <a:pt x="1369925" y="1262985"/>
                      </a:lnTo>
                      <a:lnTo>
                        <a:pt x="1373484" y="1260183"/>
                      </a:lnTo>
                      <a:lnTo>
                        <a:pt x="1378229" y="1258182"/>
                      </a:lnTo>
                      <a:lnTo>
                        <a:pt x="1383765" y="1256181"/>
                      </a:lnTo>
                      <a:lnTo>
                        <a:pt x="1389301" y="1253779"/>
                      </a:lnTo>
                      <a:lnTo>
                        <a:pt x="1395628" y="1252578"/>
                      </a:lnTo>
                      <a:lnTo>
                        <a:pt x="1401954" y="1250977"/>
                      </a:lnTo>
                      <a:lnTo>
                        <a:pt x="1415399" y="1248976"/>
                      </a:lnTo>
                      <a:lnTo>
                        <a:pt x="1428052" y="1248175"/>
                      </a:lnTo>
                      <a:lnTo>
                        <a:pt x="1433588" y="1247775"/>
                      </a:lnTo>
                      <a:close/>
                      <a:moveTo>
                        <a:pt x="1155700" y="965200"/>
                      </a:moveTo>
                      <a:lnTo>
                        <a:pt x="1161653" y="965597"/>
                      </a:lnTo>
                      <a:lnTo>
                        <a:pt x="1167209" y="966787"/>
                      </a:lnTo>
                      <a:lnTo>
                        <a:pt x="1172766" y="968770"/>
                      </a:lnTo>
                      <a:lnTo>
                        <a:pt x="1177925" y="971944"/>
                      </a:lnTo>
                      <a:lnTo>
                        <a:pt x="1182687" y="975514"/>
                      </a:lnTo>
                      <a:lnTo>
                        <a:pt x="1187450" y="980274"/>
                      </a:lnTo>
                      <a:lnTo>
                        <a:pt x="1192213" y="985431"/>
                      </a:lnTo>
                      <a:lnTo>
                        <a:pt x="1196181" y="991381"/>
                      </a:lnTo>
                      <a:lnTo>
                        <a:pt x="1200150" y="998125"/>
                      </a:lnTo>
                      <a:lnTo>
                        <a:pt x="1204119" y="1005265"/>
                      </a:lnTo>
                      <a:lnTo>
                        <a:pt x="1207691" y="1012802"/>
                      </a:lnTo>
                      <a:lnTo>
                        <a:pt x="1211659" y="1021133"/>
                      </a:lnTo>
                      <a:lnTo>
                        <a:pt x="1214437" y="1029860"/>
                      </a:lnTo>
                      <a:lnTo>
                        <a:pt x="1217613" y="1038984"/>
                      </a:lnTo>
                      <a:lnTo>
                        <a:pt x="1220787" y="1048504"/>
                      </a:lnTo>
                      <a:lnTo>
                        <a:pt x="1225947" y="1068338"/>
                      </a:lnTo>
                      <a:lnTo>
                        <a:pt x="1230313" y="1089363"/>
                      </a:lnTo>
                      <a:lnTo>
                        <a:pt x="1234678" y="1111180"/>
                      </a:lnTo>
                      <a:lnTo>
                        <a:pt x="1237853" y="1133792"/>
                      </a:lnTo>
                      <a:lnTo>
                        <a:pt x="1241028" y="1155609"/>
                      </a:lnTo>
                      <a:lnTo>
                        <a:pt x="1243013" y="1177824"/>
                      </a:lnTo>
                      <a:lnTo>
                        <a:pt x="1245394" y="1198848"/>
                      </a:lnTo>
                      <a:lnTo>
                        <a:pt x="1246981" y="1219476"/>
                      </a:lnTo>
                      <a:lnTo>
                        <a:pt x="1246187" y="1186551"/>
                      </a:lnTo>
                      <a:lnTo>
                        <a:pt x="1342231" y="1244467"/>
                      </a:lnTo>
                      <a:lnTo>
                        <a:pt x="1323181" y="1340465"/>
                      </a:lnTo>
                      <a:lnTo>
                        <a:pt x="1248966" y="1309524"/>
                      </a:lnTo>
                      <a:lnTo>
                        <a:pt x="1245394" y="1284929"/>
                      </a:lnTo>
                      <a:lnTo>
                        <a:pt x="1239441" y="1242087"/>
                      </a:lnTo>
                      <a:lnTo>
                        <a:pt x="1231106" y="1373787"/>
                      </a:lnTo>
                      <a:lnTo>
                        <a:pt x="1230709" y="1379737"/>
                      </a:lnTo>
                      <a:lnTo>
                        <a:pt x="1230313" y="1386084"/>
                      </a:lnTo>
                      <a:lnTo>
                        <a:pt x="1230709" y="1392431"/>
                      </a:lnTo>
                      <a:lnTo>
                        <a:pt x="1232297" y="1399968"/>
                      </a:lnTo>
                      <a:lnTo>
                        <a:pt x="1234281" y="1407902"/>
                      </a:lnTo>
                      <a:lnTo>
                        <a:pt x="1237059" y="1417422"/>
                      </a:lnTo>
                      <a:lnTo>
                        <a:pt x="1241822" y="1428133"/>
                      </a:lnTo>
                      <a:lnTo>
                        <a:pt x="1247775" y="1440430"/>
                      </a:lnTo>
                      <a:lnTo>
                        <a:pt x="1231106" y="1440430"/>
                      </a:lnTo>
                      <a:lnTo>
                        <a:pt x="1242219" y="1446380"/>
                      </a:lnTo>
                      <a:lnTo>
                        <a:pt x="1256109" y="1453124"/>
                      </a:lnTo>
                      <a:lnTo>
                        <a:pt x="1287066" y="1467405"/>
                      </a:lnTo>
                      <a:lnTo>
                        <a:pt x="1313259" y="1479305"/>
                      </a:lnTo>
                      <a:lnTo>
                        <a:pt x="1323975" y="1483669"/>
                      </a:lnTo>
                      <a:lnTo>
                        <a:pt x="1501775" y="1720491"/>
                      </a:lnTo>
                      <a:lnTo>
                        <a:pt x="1401763" y="1798638"/>
                      </a:lnTo>
                      <a:lnTo>
                        <a:pt x="1210469" y="1576494"/>
                      </a:lnTo>
                      <a:lnTo>
                        <a:pt x="1080294" y="1561816"/>
                      </a:lnTo>
                      <a:lnTo>
                        <a:pt x="1080294" y="1563800"/>
                      </a:lnTo>
                      <a:lnTo>
                        <a:pt x="1080294" y="1567370"/>
                      </a:lnTo>
                      <a:lnTo>
                        <a:pt x="1079500" y="1575700"/>
                      </a:lnTo>
                      <a:lnTo>
                        <a:pt x="1077516" y="1587601"/>
                      </a:lnTo>
                      <a:lnTo>
                        <a:pt x="1074341" y="1601088"/>
                      </a:lnTo>
                      <a:lnTo>
                        <a:pt x="1066403" y="1633220"/>
                      </a:lnTo>
                      <a:lnTo>
                        <a:pt x="1056878" y="1669318"/>
                      </a:lnTo>
                      <a:lnTo>
                        <a:pt x="1046956" y="1703830"/>
                      </a:lnTo>
                      <a:lnTo>
                        <a:pt x="1038622" y="1733582"/>
                      </a:lnTo>
                      <a:lnTo>
                        <a:pt x="1030288" y="1762540"/>
                      </a:lnTo>
                      <a:lnTo>
                        <a:pt x="802481" y="1785548"/>
                      </a:lnTo>
                      <a:lnTo>
                        <a:pt x="770731" y="1731201"/>
                      </a:lnTo>
                      <a:lnTo>
                        <a:pt x="904081" y="1706210"/>
                      </a:lnTo>
                      <a:lnTo>
                        <a:pt x="903685" y="1489619"/>
                      </a:lnTo>
                      <a:lnTo>
                        <a:pt x="871935" y="1482479"/>
                      </a:lnTo>
                      <a:lnTo>
                        <a:pt x="869950" y="1471768"/>
                      </a:lnTo>
                      <a:lnTo>
                        <a:pt x="867966" y="1461851"/>
                      </a:lnTo>
                      <a:lnTo>
                        <a:pt x="866378" y="1453124"/>
                      </a:lnTo>
                      <a:lnTo>
                        <a:pt x="864791" y="1445190"/>
                      </a:lnTo>
                      <a:lnTo>
                        <a:pt x="863600" y="1428926"/>
                      </a:lnTo>
                      <a:lnTo>
                        <a:pt x="862806" y="1413455"/>
                      </a:lnTo>
                      <a:lnTo>
                        <a:pt x="862013" y="1373787"/>
                      </a:lnTo>
                      <a:lnTo>
                        <a:pt x="860822" y="1346812"/>
                      </a:lnTo>
                      <a:lnTo>
                        <a:pt x="858044" y="1312697"/>
                      </a:lnTo>
                      <a:lnTo>
                        <a:pt x="854472" y="1175444"/>
                      </a:lnTo>
                      <a:lnTo>
                        <a:pt x="843756" y="1181791"/>
                      </a:lnTo>
                      <a:lnTo>
                        <a:pt x="818753" y="1197658"/>
                      </a:lnTo>
                      <a:lnTo>
                        <a:pt x="802878" y="1208369"/>
                      </a:lnTo>
                      <a:lnTo>
                        <a:pt x="786606" y="1219476"/>
                      </a:lnTo>
                      <a:lnTo>
                        <a:pt x="770731" y="1230980"/>
                      </a:lnTo>
                      <a:lnTo>
                        <a:pt x="756841" y="1242087"/>
                      </a:lnTo>
                      <a:lnTo>
                        <a:pt x="754460" y="1250021"/>
                      </a:lnTo>
                      <a:lnTo>
                        <a:pt x="752872" y="1258351"/>
                      </a:lnTo>
                      <a:lnTo>
                        <a:pt x="752078" y="1266681"/>
                      </a:lnTo>
                      <a:lnTo>
                        <a:pt x="751285" y="1275805"/>
                      </a:lnTo>
                      <a:lnTo>
                        <a:pt x="751285" y="1284532"/>
                      </a:lnTo>
                      <a:lnTo>
                        <a:pt x="751681" y="1292863"/>
                      </a:lnTo>
                      <a:lnTo>
                        <a:pt x="752078" y="1301590"/>
                      </a:lnTo>
                      <a:lnTo>
                        <a:pt x="752872" y="1310317"/>
                      </a:lnTo>
                      <a:lnTo>
                        <a:pt x="754856" y="1325788"/>
                      </a:lnTo>
                      <a:lnTo>
                        <a:pt x="756444" y="1339275"/>
                      </a:lnTo>
                      <a:lnTo>
                        <a:pt x="758031" y="1350382"/>
                      </a:lnTo>
                      <a:lnTo>
                        <a:pt x="758031" y="1354349"/>
                      </a:lnTo>
                      <a:lnTo>
                        <a:pt x="756841" y="1357523"/>
                      </a:lnTo>
                      <a:lnTo>
                        <a:pt x="727869" y="1355539"/>
                      </a:lnTo>
                      <a:lnTo>
                        <a:pt x="715566" y="1354746"/>
                      </a:lnTo>
                      <a:lnTo>
                        <a:pt x="709613" y="1354746"/>
                      </a:lnTo>
                      <a:lnTo>
                        <a:pt x="704453" y="1355143"/>
                      </a:lnTo>
                      <a:lnTo>
                        <a:pt x="698897" y="1355539"/>
                      </a:lnTo>
                      <a:lnTo>
                        <a:pt x="693341" y="1356729"/>
                      </a:lnTo>
                      <a:lnTo>
                        <a:pt x="687785" y="1357919"/>
                      </a:lnTo>
                      <a:lnTo>
                        <a:pt x="682228" y="1359903"/>
                      </a:lnTo>
                      <a:lnTo>
                        <a:pt x="677069" y="1361886"/>
                      </a:lnTo>
                      <a:lnTo>
                        <a:pt x="671116" y="1364663"/>
                      </a:lnTo>
                      <a:lnTo>
                        <a:pt x="664766" y="1367836"/>
                      </a:lnTo>
                      <a:lnTo>
                        <a:pt x="658416" y="1372200"/>
                      </a:lnTo>
                      <a:lnTo>
                        <a:pt x="657225" y="1367043"/>
                      </a:lnTo>
                      <a:lnTo>
                        <a:pt x="655241" y="1361093"/>
                      </a:lnTo>
                      <a:lnTo>
                        <a:pt x="654050" y="1355143"/>
                      </a:lnTo>
                      <a:lnTo>
                        <a:pt x="653256" y="1348399"/>
                      </a:lnTo>
                      <a:lnTo>
                        <a:pt x="651669" y="1333325"/>
                      </a:lnTo>
                      <a:lnTo>
                        <a:pt x="650875" y="1316267"/>
                      </a:lnTo>
                      <a:lnTo>
                        <a:pt x="650875" y="1296830"/>
                      </a:lnTo>
                      <a:lnTo>
                        <a:pt x="651272" y="1274615"/>
                      </a:lnTo>
                      <a:lnTo>
                        <a:pt x="652066" y="1251211"/>
                      </a:lnTo>
                      <a:lnTo>
                        <a:pt x="653653" y="1225029"/>
                      </a:lnTo>
                      <a:lnTo>
                        <a:pt x="660797" y="1208369"/>
                      </a:lnTo>
                      <a:lnTo>
                        <a:pt x="667147" y="1194881"/>
                      </a:lnTo>
                      <a:lnTo>
                        <a:pt x="670322" y="1188931"/>
                      </a:lnTo>
                      <a:lnTo>
                        <a:pt x="673497" y="1183774"/>
                      </a:lnTo>
                      <a:lnTo>
                        <a:pt x="680244" y="1174254"/>
                      </a:lnTo>
                      <a:lnTo>
                        <a:pt x="687388" y="1164733"/>
                      </a:lnTo>
                      <a:lnTo>
                        <a:pt x="696119" y="1155213"/>
                      </a:lnTo>
                      <a:lnTo>
                        <a:pt x="706438" y="1143312"/>
                      </a:lnTo>
                      <a:lnTo>
                        <a:pt x="718741" y="1129031"/>
                      </a:lnTo>
                      <a:lnTo>
                        <a:pt x="738585" y="1108007"/>
                      </a:lnTo>
                      <a:lnTo>
                        <a:pt x="756047" y="1088966"/>
                      </a:lnTo>
                      <a:lnTo>
                        <a:pt x="785416" y="1057231"/>
                      </a:lnTo>
                      <a:lnTo>
                        <a:pt x="797719" y="1043744"/>
                      </a:lnTo>
                      <a:lnTo>
                        <a:pt x="809228" y="1032240"/>
                      </a:lnTo>
                      <a:lnTo>
                        <a:pt x="820738" y="1021926"/>
                      </a:lnTo>
                      <a:lnTo>
                        <a:pt x="831056" y="1012802"/>
                      </a:lnTo>
                      <a:lnTo>
                        <a:pt x="836613" y="1008439"/>
                      </a:lnTo>
                      <a:lnTo>
                        <a:pt x="842169" y="1004869"/>
                      </a:lnTo>
                      <a:lnTo>
                        <a:pt x="848122" y="1000902"/>
                      </a:lnTo>
                      <a:lnTo>
                        <a:pt x="854075" y="997331"/>
                      </a:lnTo>
                      <a:lnTo>
                        <a:pt x="860028" y="994555"/>
                      </a:lnTo>
                      <a:lnTo>
                        <a:pt x="866378" y="991381"/>
                      </a:lnTo>
                      <a:lnTo>
                        <a:pt x="873125" y="988208"/>
                      </a:lnTo>
                      <a:lnTo>
                        <a:pt x="880269" y="985828"/>
                      </a:lnTo>
                      <a:lnTo>
                        <a:pt x="895350" y="980274"/>
                      </a:lnTo>
                      <a:lnTo>
                        <a:pt x="912416" y="975117"/>
                      </a:lnTo>
                      <a:lnTo>
                        <a:pt x="932260" y="970753"/>
                      </a:lnTo>
                      <a:lnTo>
                        <a:pt x="954881" y="965597"/>
                      </a:lnTo>
                      <a:lnTo>
                        <a:pt x="963613" y="965993"/>
                      </a:lnTo>
                      <a:lnTo>
                        <a:pt x="979488" y="966787"/>
                      </a:lnTo>
                      <a:lnTo>
                        <a:pt x="1004491" y="968373"/>
                      </a:lnTo>
                      <a:lnTo>
                        <a:pt x="1089819" y="1240103"/>
                      </a:lnTo>
                      <a:lnTo>
                        <a:pt x="1081484" y="1159179"/>
                      </a:lnTo>
                      <a:lnTo>
                        <a:pt x="1077516" y="1013199"/>
                      </a:lnTo>
                      <a:lnTo>
                        <a:pt x="1071959" y="999315"/>
                      </a:lnTo>
                      <a:lnTo>
                        <a:pt x="1083072" y="980671"/>
                      </a:lnTo>
                      <a:lnTo>
                        <a:pt x="1107281" y="980671"/>
                      </a:lnTo>
                      <a:lnTo>
                        <a:pt x="1117600" y="999315"/>
                      </a:lnTo>
                      <a:lnTo>
                        <a:pt x="1112837" y="1015579"/>
                      </a:lnTo>
                      <a:lnTo>
                        <a:pt x="1142206" y="1228203"/>
                      </a:lnTo>
                      <a:lnTo>
                        <a:pt x="1137841" y="971944"/>
                      </a:lnTo>
                      <a:lnTo>
                        <a:pt x="1146572" y="967580"/>
                      </a:lnTo>
                      <a:lnTo>
                        <a:pt x="1148953" y="966390"/>
                      </a:lnTo>
                      <a:lnTo>
                        <a:pt x="1149350" y="965597"/>
                      </a:lnTo>
                      <a:lnTo>
                        <a:pt x="1155700" y="965200"/>
                      </a:lnTo>
                      <a:close/>
                      <a:moveTo>
                        <a:pt x="931148" y="736601"/>
                      </a:moveTo>
                      <a:lnTo>
                        <a:pt x="929554" y="751285"/>
                      </a:lnTo>
                      <a:lnTo>
                        <a:pt x="928757" y="762794"/>
                      </a:lnTo>
                      <a:lnTo>
                        <a:pt x="929155" y="762794"/>
                      </a:lnTo>
                      <a:lnTo>
                        <a:pt x="929554" y="751285"/>
                      </a:lnTo>
                      <a:lnTo>
                        <a:pt x="930351" y="746126"/>
                      </a:lnTo>
                      <a:lnTo>
                        <a:pt x="931148" y="741363"/>
                      </a:lnTo>
                      <a:lnTo>
                        <a:pt x="931148" y="736601"/>
                      </a:lnTo>
                      <a:close/>
                      <a:moveTo>
                        <a:pt x="949086" y="679054"/>
                      </a:moveTo>
                      <a:lnTo>
                        <a:pt x="948289" y="679847"/>
                      </a:lnTo>
                      <a:lnTo>
                        <a:pt x="945499" y="681435"/>
                      </a:lnTo>
                      <a:lnTo>
                        <a:pt x="943904" y="683419"/>
                      </a:lnTo>
                      <a:lnTo>
                        <a:pt x="941911" y="686991"/>
                      </a:lnTo>
                      <a:lnTo>
                        <a:pt x="945897" y="682625"/>
                      </a:lnTo>
                      <a:lnTo>
                        <a:pt x="948289" y="681038"/>
                      </a:lnTo>
                      <a:lnTo>
                        <a:pt x="950282" y="679054"/>
                      </a:lnTo>
                      <a:lnTo>
                        <a:pt x="949086" y="679054"/>
                      </a:lnTo>
                      <a:close/>
                      <a:moveTo>
                        <a:pt x="1038375" y="620713"/>
                      </a:moveTo>
                      <a:lnTo>
                        <a:pt x="1049138" y="620713"/>
                      </a:lnTo>
                      <a:lnTo>
                        <a:pt x="1059502" y="621110"/>
                      </a:lnTo>
                      <a:lnTo>
                        <a:pt x="1069866" y="622300"/>
                      </a:lnTo>
                      <a:lnTo>
                        <a:pt x="1079432" y="623491"/>
                      </a:lnTo>
                      <a:lnTo>
                        <a:pt x="1088999" y="625872"/>
                      </a:lnTo>
                      <a:lnTo>
                        <a:pt x="1098167" y="627857"/>
                      </a:lnTo>
                      <a:lnTo>
                        <a:pt x="1106937" y="630238"/>
                      </a:lnTo>
                      <a:lnTo>
                        <a:pt x="1115307" y="633413"/>
                      </a:lnTo>
                      <a:lnTo>
                        <a:pt x="1123678" y="636191"/>
                      </a:lnTo>
                      <a:lnTo>
                        <a:pt x="1130853" y="639763"/>
                      </a:lnTo>
                      <a:lnTo>
                        <a:pt x="1138028" y="642938"/>
                      </a:lnTo>
                      <a:lnTo>
                        <a:pt x="1144805" y="646510"/>
                      </a:lnTo>
                      <a:lnTo>
                        <a:pt x="1156365" y="652860"/>
                      </a:lnTo>
                      <a:lnTo>
                        <a:pt x="1166729" y="659607"/>
                      </a:lnTo>
                      <a:lnTo>
                        <a:pt x="1174701" y="664766"/>
                      </a:lnTo>
                      <a:lnTo>
                        <a:pt x="1180680" y="669529"/>
                      </a:lnTo>
                      <a:lnTo>
                        <a:pt x="1185862" y="673497"/>
                      </a:lnTo>
                      <a:lnTo>
                        <a:pt x="1185862" y="676275"/>
                      </a:lnTo>
                      <a:lnTo>
                        <a:pt x="1185862" y="684213"/>
                      </a:lnTo>
                      <a:lnTo>
                        <a:pt x="1185065" y="688975"/>
                      </a:lnTo>
                      <a:lnTo>
                        <a:pt x="1183869" y="694532"/>
                      </a:lnTo>
                      <a:lnTo>
                        <a:pt x="1182274" y="700088"/>
                      </a:lnTo>
                      <a:lnTo>
                        <a:pt x="1180281" y="704850"/>
                      </a:lnTo>
                      <a:lnTo>
                        <a:pt x="1179086" y="707629"/>
                      </a:lnTo>
                      <a:lnTo>
                        <a:pt x="1177093" y="710010"/>
                      </a:lnTo>
                      <a:lnTo>
                        <a:pt x="1175498" y="711994"/>
                      </a:lnTo>
                      <a:lnTo>
                        <a:pt x="1173505" y="713979"/>
                      </a:lnTo>
                      <a:lnTo>
                        <a:pt x="1170715" y="715963"/>
                      </a:lnTo>
                      <a:lnTo>
                        <a:pt x="1168323" y="717154"/>
                      </a:lnTo>
                      <a:lnTo>
                        <a:pt x="1165533" y="718344"/>
                      </a:lnTo>
                      <a:lnTo>
                        <a:pt x="1161945" y="719138"/>
                      </a:lnTo>
                      <a:lnTo>
                        <a:pt x="1158756" y="719535"/>
                      </a:lnTo>
                      <a:lnTo>
                        <a:pt x="1154770" y="719535"/>
                      </a:lnTo>
                      <a:lnTo>
                        <a:pt x="1150784" y="719138"/>
                      </a:lnTo>
                      <a:lnTo>
                        <a:pt x="1146001" y="718344"/>
                      </a:lnTo>
                      <a:lnTo>
                        <a:pt x="1140819" y="717154"/>
                      </a:lnTo>
                      <a:lnTo>
                        <a:pt x="1135238" y="715566"/>
                      </a:lnTo>
                      <a:lnTo>
                        <a:pt x="1129259" y="712788"/>
                      </a:lnTo>
                      <a:lnTo>
                        <a:pt x="1123678" y="710010"/>
                      </a:lnTo>
                      <a:lnTo>
                        <a:pt x="1120091" y="708819"/>
                      </a:lnTo>
                      <a:lnTo>
                        <a:pt x="1114112" y="707629"/>
                      </a:lnTo>
                      <a:lnTo>
                        <a:pt x="1098964" y="704850"/>
                      </a:lnTo>
                      <a:lnTo>
                        <a:pt x="1083418" y="702072"/>
                      </a:lnTo>
                      <a:lnTo>
                        <a:pt x="1077439" y="700882"/>
                      </a:lnTo>
                      <a:lnTo>
                        <a:pt x="1073852" y="700088"/>
                      </a:lnTo>
                      <a:lnTo>
                        <a:pt x="1104545" y="714772"/>
                      </a:lnTo>
                      <a:lnTo>
                        <a:pt x="1118895" y="721122"/>
                      </a:lnTo>
                      <a:lnTo>
                        <a:pt x="1125671" y="723504"/>
                      </a:lnTo>
                      <a:lnTo>
                        <a:pt x="1132448" y="725885"/>
                      </a:lnTo>
                      <a:lnTo>
                        <a:pt x="1138826" y="728266"/>
                      </a:lnTo>
                      <a:lnTo>
                        <a:pt x="1144805" y="729457"/>
                      </a:lnTo>
                      <a:lnTo>
                        <a:pt x="1150784" y="730647"/>
                      </a:lnTo>
                      <a:lnTo>
                        <a:pt x="1155966" y="731044"/>
                      </a:lnTo>
                      <a:lnTo>
                        <a:pt x="1161148" y="730647"/>
                      </a:lnTo>
                      <a:lnTo>
                        <a:pt x="1165931" y="729457"/>
                      </a:lnTo>
                      <a:lnTo>
                        <a:pt x="1170316" y="727869"/>
                      </a:lnTo>
                      <a:lnTo>
                        <a:pt x="1174302" y="725091"/>
                      </a:lnTo>
                      <a:lnTo>
                        <a:pt x="1175498" y="735410"/>
                      </a:lnTo>
                      <a:lnTo>
                        <a:pt x="1175897" y="744935"/>
                      </a:lnTo>
                      <a:lnTo>
                        <a:pt x="1175498" y="753666"/>
                      </a:lnTo>
                      <a:lnTo>
                        <a:pt x="1175099" y="762397"/>
                      </a:lnTo>
                      <a:lnTo>
                        <a:pt x="1176694" y="761207"/>
                      </a:lnTo>
                      <a:lnTo>
                        <a:pt x="1177491" y="760413"/>
                      </a:lnTo>
                      <a:lnTo>
                        <a:pt x="1178687" y="760016"/>
                      </a:lnTo>
                      <a:lnTo>
                        <a:pt x="1179086" y="760413"/>
                      </a:lnTo>
                      <a:lnTo>
                        <a:pt x="1179484" y="761207"/>
                      </a:lnTo>
                      <a:lnTo>
                        <a:pt x="1179883" y="763985"/>
                      </a:lnTo>
                      <a:lnTo>
                        <a:pt x="1180281" y="767954"/>
                      </a:lnTo>
                      <a:lnTo>
                        <a:pt x="1180281" y="773113"/>
                      </a:lnTo>
                      <a:lnTo>
                        <a:pt x="1179086" y="785813"/>
                      </a:lnTo>
                      <a:lnTo>
                        <a:pt x="1177491" y="800498"/>
                      </a:lnTo>
                      <a:lnTo>
                        <a:pt x="1175498" y="814388"/>
                      </a:lnTo>
                      <a:lnTo>
                        <a:pt x="1173505" y="826294"/>
                      </a:lnTo>
                      <a:lnTo>
                        <a:pt x="1171911" y="833438"/>
                      </a:lnTo>
                      <a:lnTo>
                        <a:pt x="1170715" y="834629"/>
                      </a:lnTo>
                      <a:lnTo>
                        <a:pt x="1170316" y="834232"/>
                      </a:lnTo>
                      <a:lnTo>
                        <a:pt x="1169519" y="842169"/>
                      </a:lnTo>
                      <a:lnTo>
                        <a:pt x="1168323" y="849710"/>
                      </a:lnTo>
                      <a:lnTo>
                        <a:pt x="1166729" y="856854"/>
                      </a:lnTo>
                      <a:lnTo>
                        <a:pt x="1165134" y="863998"/>
                      </a:lnTo>
                      <a:lnTo>
                        <a:pt x="1162742" y="870744"/>
                      </a:lnTo>
                      <a:lnTo>
                        <a:pt x="1160351" y="877491"/>
                      </a:lnTo>
                      <a:lnTo>
                        <a:pt x="1157959" y="883841"/>
                      </a:lnTo>
                      <a:lnTo>
                        <a:pt x="1154770" y="890191"/>
                      </a:lnTo>
                      <a:lnTo>
                        <a:pt x="1151980" y="896541"/>
                      </a:lnTo>
                      <a:lnTo>
                        <a:pt x="1148791" y="902098"/>
                      </a:lnTo>
                      <a:lnTo>
                        <a:pt x="1145602" y="907654"/>
                      </a:lnTo>
                      <a:lnTo>
                        <a:pt x="1141616" y="913210"/>
                      </a:lnTo>
                      <a:lnTo>
                        <a:pt x="1138028" y="918370"/>
                      </a:lnTo>
                      <a:lnTo>
                        <a:pt x="1134042" y="923529"/>
                      </a:lnTo>
                      <a:lnTo>
                        <a:pt x="1126070" y="932260"/>
                      </a:lnTo>
                      <a:lnTo>
                        <a:pt x="1117699" y="940595"/>
                      </a:lnTo>
                      <a:lnTo>
                        <a:pt x="1108531" y="947738"/>
                      </a:lnTo>
                      <a:lnTo>
                        <a:pt x="1099762" y="954088"/>
                      </a:lnTo>
                      <a:lnTo>
                        <a:pt x="1090593" y="959248"/>
                      </a:lnTo>
                      <a:lnTo>
                        <a:pt x="1081027" y="963216"/>
                      </a:lnTo>
                      <a:lnTo>
                        <a:pt x="1077041" y="964804"/>
                      </a:lnTo>
                      <a:lnTo>
                        <a:pt x="1072257" y="966391"/>
                      </a:lnTo>
                      <a:lnTo>
                        <a:pt x="1067474" y="967185"/>
                      </a:lnTo>
                      <a:lnTo>
                        <a:pt x="1063488" y="967979"/>
                      </a:lnTo>
                      <a:lnTo>
                        <a:pt x="1059103" y="968376"/>
                      </a:lnTo>
                      <a:lnTo>
                        <a:pt x="1054719" y="968376"/>
                      </a:lnTo>
                      <a:lnTo>
                        <a:pt x="1051530" y="968376"/>
                      </a:lnTo>
                      <a:lnTo>
                        <a:pt x="1047543" y="967979"/>
                      </a:lnTo>
                      <a:lnTo>
                        <a:pt x="1043956" y="967185"/>
                      </a:lnTo>
                      <a:lnTo>
                        <a:pt x="1039970" y="965995"/>
                      </a:lnTo>
                      <a:lnTo>
                        <a:pt x="1031998" y="962820"/>
                      </a:lnTo>
                      <a:lnTo>
                        <a:pt x="1023627" y="958851"/>
                      </a:lnTo>
                      <a:lnTo>
                        <a:pt x="1014857" y="953295"/>
                      </a:lnTo>
                      <a:lnTo>
                        <a:pt x="1006088" y="947341"/>
                      </a:lnTo>
                      <a:lnTo>
                        <a:pt x="997318" y="939801"/>
                      </a:lnTo>
                      <a:lnTo>
                        <a:pt x="988549" y="931863"/>
                      </a:lnTo>
                      <a:lnTo>
                        <a:pt x="979779" y="922338"/>
                      </a:lnTo>
                      <a:lnTo>
                        <a:pt x="971807" y="912813"/>
                      </a:lnTo>
                      <a:lnTo>
                        <a:pt x="963835" y="902098"/>
                      </a:lnTo>
                      <a:lnTo>
                        <a:pt x="956660" y="890985"/>
                      </a:lnTo>
                      <a:lnTo>
                        <a:pt x="949883" y="878682"/>
                      </a:lnTo>
                      <a:lnTo>
                        <a:pt x="943904" y="865982"/>
                      </a:lnTo>
                      <a:lnTo>
                        <a:pt x="941512" y="859632"/>
                      </a:lnTo>
                      <a:lnTo>
                        <a:pt x="938722" y="852885"/>
                      </a:lnTo>
                      <a:lnTo>
                        <a:pt x="936729" y="846138"/>
                      </a:lnTo>
                      <a:lnTo>
                        <a:pt x="934736" y="839391"/>
                      </a:lnTo>
                      <a:lnTo>
                        <a:pt x="933540" y="843757"/>
                      </a:lnTo>
                      <a:lnTo>
                        <a:pt x="931547" y="847329"/>
                      </a:lnTo>
                      <a:lnTo>
                        <a:pt x="929554" y="849710"/>
                      </a:lnTo>
                      <a:lnTo>
                        <a:pt x="928757" y="850107"/>
                      </a:lnTo>
                      <a:lnTo>
                        <a:pt x="927960" y="850504"/>
                      </a:lnTo>
                      <a:lnTo>
                        <a:pt x="926764" y="850107"/>
                      </a:lnTo>
                      <a:lnTo>
                        <a:pt x="925568" y="849710"/>
                      </a:lnTo>
                      <a:lnTo>
                        <a:pt x="924372" y="848123"/>
                      </a:lnTo>
                      <a:lnTo>
                        <a:pt x="923575" y="846535"/>
                      </a:lnTo>
                      <a:lnTo>
                        <a:pt x="921582" y="842963"/>
                      </a:lnTo>
                      <a:lnTo>
                        <a:pt x="920386" y="837407"/>
                      </a:lnTo>
                      <a:lnTo>
                        <a:pt x="918791" y="831057"/>
                      </a:lnTo>
                      <a:lnTo>
                        <a:pt x="917596" y="823516"/>
                      </a:lnTo>
                      <a:lnTo>
                        <a:pt x="917197" y="815182"/>
                      </a:lnTo>
                      <a:lnTo>
                        <a:pt x="916798" y="806054"/>
                      </a:lnTo>
                      <a:lnTo>
                        <a:pt x="917197" y="798116"/>
                      </a:lnTo>
                      <a:lnTo>
                        <a:pt x="917596" y="790576"/>
                      </a:lnTo>
                      <a:lnTo>
                        <a:pt x="918393" y="783829"/>
                      </a:lnTo>
                      <a:lnTo>
                        <a:pt x="919987" y="777479"/>
                      </a:lnTo>
                      <a:lnTo>
                        <a:pt x="921183" y="772319"/>
                      </a:lnTo>
                      <a:lnTo>
                        <a:pt x="922379" y="767954"/>
                      </a:lnTo>
                      <a:lnTo>
                        <a:pt x="924372" y="764779"/>
                      </a:lnTo>
                      <a:lnTo>
                        <a:pt x="925169" y="763588"/>
                      </a:lnTo>
                      <a:lnTo>
                        <a:pt x="926365" y="763191"/>
                      </a:lnTo>
                      <a:lnTo>
                        <a:pt x="923176" y="759619"/>
                      </a:lnTo>
                      <a:lnTo>
                        <a:pt x="920785" y="756444"/>
                      </a:lnTo>
                      <a:lnTo>
                        <a:pt x="918393" y="752476"/>
                      </a:lnTo>
                      <a:lnTo>
                        <a:pt x="916798" y="748507"/>
                      </a:lnTo>
                      <a:lnTo>
                        <a:pt x="915204" y="744538"/>
                      </a:lnTo>
                      <a:lnTo>
                        <a:pt x="914407" y="739776"/>
                      </a:lnTo>
                      <a:lnTo>
                        <a:pt x="913609" y="735807"/>
                      </a:lnTo>
                      <a:lnTo>
                        <a:pt x="913211" y="731044"/>
                      </a:lnTo>
                      <a:lnTo>
                        <a:pt x="912812" y="727076"/>
                      </a:lnTo>
                      <a:lnTo>
                        <a:pt x="912812" y="721916"/>
                      </a:lnTo>
                      <a:lnTo>
                        <a:pt x="913609" y="712391"/>
                      </a:lnTo>
                      <a:lnTo>
                        <a:pt x="915204" y="703263"/>
                      </a:lnTo>
                      <a:lnTo>
                        <a:pt x="917197" y="694135"/>
                      </a:lnTo>
                      <a:lnTo>
                        <a:pt x="920386" y="685007"/>
                      </a:lnTo>
                      <a:lnTo>
                        <a:pt x="923575" y="676672"/>
                      </a:lnTo>
                      <a:lnTo>
                        <a:pt x="927162" y="668735"/>
                      </a:lnTo>
                      <a:lnTo>
                        <a:pt x="930750" y="661988"/>
                      </a:lnTo>
                      <a:lnTo>
                        <a:pt x="934337" y="656035"/>
                      </a:lnTo>
                      <a:lnTo>
                        <a:pt x="937526" y="651272"/>
                      </a:lnTo>
                      <a:lnTo>
                        <a:pt x="940715" y="647700"/>
                      </a:lnTo>
                      <a:lnTo>
                        <a:pt x="943107" y="646113"/>
                      </a:lnTo>
                      <a:lnTo>
                        <a:pt x="955862" y="639763"/>
                      </a:lnTo>
                      <a:lnTo>
                        <a:pt x="968219" y="634604"/>
                      </a:lnTo>
                      <a:lnTo>
                        <a:pt x="980178" y="630238"/>
                      </a:lnTo>
                      <a:lnTo>
                        <a:pt x="992535" y="627063"/>
                      </a:lnTo>
                      <a:lnTo>
                        <a:pt x="1004493" y="624285"/>
                      </a:lnTo>
                      <a:lnTo>
                        <a:pt x="1016053" y="622300"/>
                      </a:lnTo>
                      <a:lnTo>
                        <a:pt x="1027214" y="621110"/>
                      </a:lnTo>
                      <a:lnTo>
                        <a:pt x="1038375" y="620713"/>
                      </a:lnTo>
                      <a:close/>
                      <a:moveTo>
                        <a:pt x="1043186" y="515586"/>
                      </a:moveTo>
                      <a:lnTo>
                        <a:pt x="1022934" y="515983"/>
                      </a:lnTo>
                      <a:lnTo>
                        <a:pt x="1002682" y="516777"/>
                      </a:lnTo>
                      <a:lnTo>
                        <a:pt x="982827" y="518364"/>
                      </a:lnTo>
                      <a:lnTo>
                        <a:pt x="962972" y="519952"/>
                      </a:lnTo>
                      <a:lnTo>
                        <a:pt x="943514" y="521937"/>
                      </a:lnTo>
                      <a:lnTo>
                        <a:pt x="924056" y="525113"/>
                      </a:lnTo>
                      <a:lnTo>
                        <a:pt x="904598" y="527891"/>
                      </a:lnTo>
                      <a:lnTo>
                        <a:pt x="885140" y="531861"/>
                      </a:lnTo>
                      <a:lnTo>
                        <a:pt x="866476" y="535830"/>
                      </a:lnTo>
                      <a:lnTo>
                        <a:pt x="847812" y="540594"/>
                      </a:lnTo>
                      <a:lnTo>
                        <a:pt x="829148" y="545754"/>
                      </a:lnTo>
                      <a:lnTo>
                        <a:pt x="810485" y="550914"/>
                      </a:lnTo>
                      <a:lnTo>
                        <a:pt x="792218" y="556869"/>
                      </a:lnTo>
                      <a:lnTo>
                        <a:pt x="774348" y="563220"/>
                      </a:lnTo>
                      <a:lnTo>
                        <a:pt x="756082" y="569968"/>
                      </a:lnTo>
                      <a:lnTo>
                        <a:pt x="738609" y="577113"/>
                      </a:lnTo>
                      <a:lnTo>
                        <a:pt x="721137" y="585449"/>
                      </a:lnTo>
                      <a:lnTo>
                        <a:pt x="704061" y="593388"/>
                      </a:lnTo>
                      <a:lnTo>
                        <a:pt x="686986" y="601724"/>
                      </a:lnTo>
                      <a:lnTo>
                        <a:pt x="670308" y="610457"/>
                      </a:lnTo>
                      <a:lnTo>
                        <a:pt x="653630" y="619587"/>
                      </a:lnTo>
                      <a:lnTo>
                        <a:pt x="637745" y="629114"/>
                      </a:lnTo>
                      <a:lnTo>
                        <a:pt x="621861" y="639037"/>
                      </a:lnTo>
                      <a:lnTo>
                        <a:pt x="605977" y="649755"/>
                      </a:lnTo>
                      <a:lnTo>
                        <a:pt x="590490" y="660473"/>
                      </a:lnTo>
                      <a:lnTo>
                        <a:pt x="575400" y="671190"/>
                      </a:lnTo>
                      <a:lnTo>
                        <a:pt x="559913" y="682702"/>
                      </a:lnTo>
                      <a:lnTo>
                        <a:pt x="545617" y="694610"/>
                      </a:lnTo>
                      <a:lnTo>
                        <a:pt x="531322" y="706519"/>
                      </a:lnTo>
                      <a:lnTo>
                        <a:pt x="517026" y="719221"/>
                      </a:lnTo>
                      <a:lnTo>
                        <a:pt x="503525" y="731924"/>
                      </a:lnTo>
                      <a:lnTo>
                        <a:pt x="490023" y="745023"/>
                      </a:lnTo>
                      <a:lnTo>
                        <a:pt x="476919" y="758520"/>
                      </a:lnTo>
                      <a:lnTo>
                        <a:pt x="464212" y="772413"/>
                      </a:lnTo>
                      <a:lnTo>
                        <a:pt x="451504" y="786306"/>
                      </a:lnTo>
                      <a:lnTo>
                        <a:pt x="439591" y="800596"/>
                      </a:lnTo>
                      <a:lnTo>
                        <a:pt x="427678" y="815680"/>
                      </a:lnTo>
                      <a:lnTo>
                        <a:pt x="416162" y="830368"/>
                      </a:lnTo>
                      <a:lnTo>
                        <a:pt x="405441" y="845452"/>
                      </a:lnTo>
                      <a:lnTo>
                        <a:pt x="394322" y="860933"/>
                      </a:lnTo>
                      <a:lnTo>
                        <a:pt x="383997" y="876811"/>
                      </a:lnTo>
                      <a:lnTo>
                        <a:pt x="374070" y="892689"/>
                      </a:lnTo>
                      <a:lnTo>
                        <a:pt x="364539" y="908964"/>
                      </a:lnTo>
                      <a:lnTo>
                        <a:pt x="355009" y="925636"/>
                      </a:lnTo>
                      <a:lnTo>
                        <a:pt x="346272" y="941911"/>
                      </a:lnTo>
                      <a:lnTo>
                        <a:pt x="337933" y="959377"/>
                      </a:lnTo>
                      <a:lnTo>
                        <a:pt x="329594" y="976048"/>
                      </a:lnTo>
                      <a:lnTo>
                        <a:pt x="322049" y="993911"/>
                      </a:lnTo>
                      <a:lnTo>
                        <a:pt x="314901" y="1011377"/>
                      </a:lnTo>
                      <a:lnTo>
                        <a:pt x="308151" y="1029240"/>
                      </a:lnTo>
                      <a:lnTo>
                        <a:pt x="301797" y="1047500"/>
                      </a:lnTo>
                      <a:lnTo>
                        <a:pt x="295840" y="1065362"/>
                      </a:lnTo>
                      <a:lnTo>
                        <a:pt x="290678" y="1084019"/>
                      </a:lnTo>
                      <a:lnTo>
                        <a:pt x="285516" y="1102676"/>
                      </a:lnTo>
                      <a:lnTo>
                        <a:pt x="280751" y="1121729"/>
                      </a:lnTo>
                      <a:lnTo>
                        <a:pt x="276780" y="1140783"/>
                      </a:lnTo>
                      <a:lnTo>
                        <a:pt x="272809" y="1159440"/>
                      </a:lnTo>
                      <a:lnTo>
                        <a:pt x="270029" y="1178890"/>
                      </a:lnTo>
                      <a:lnTo>
                        <a:pt x="266852" y="1198341"/>
                      </a:lnTo>
                      <a:lnTo>
                        <a:pt x="264867" y="1218188"/>
                      </a:lnTo>
                      <a:lnTo>
                        <a:pt x="263278" y="1237639"/>
                      </a:lnTo>
                      <a:lnTo>
                        <a:pt x="261690" y="1257883"/>
                      </a:lnTo>
                      <a:lnTo>
                        <a:pt x="260896" y="1277731"/>
                      </a:lnTo>
                      <a:lnTo>
                        <a:pt x="260498" y="1297975"/>
                      </a:lnTo>
                      <a:lnTo>
                        <a:pt x="260896" y="1318220"/>
                      </a:lnTo>
                      <a:lnTo>
                        <a:pt x="261690" y="1338067"/>
                      </a:lnTo>
                      <a:lnTo>
                        <a:pt x="263278" y="1357915"/>
                      </a:lnTo>
                      <a:lnTo>
                        <a:pt x="264867" y="1377763"/>
                      </a:lnTo>
                      <a:lnTo>
                        <a:pt x="266852" y="1397213"/>
                      </a:lnTo>
                      <a:lnTo>
                        <a:pt x="270029" y="1416664"/>
                      </a:lnTo>
                      <a:lnTo>
                        <a:pt x="272809" y="1436114"/>
                      </a:lnTo>
                      <a:lnTo>
                        <a:pt x="276780" y="1455168"/>
                      </a:lnTo>
                      <a:lnTo>
                        <a:pt x="280751" y="1474222"/>
                      </a:lnTo>
                      <a:lnTo>
                        <a:pt x="285516" y="1493275"/>
                      </a:lnTo>
                      <a:lnTo>
                        <a:pt x="290678" y="1511535"/>
                      </a:lnTo>
                      <a:lnTo>
                        <a:pt x="295840" y="1530192"/>
                      </a:lnTo>
                      <a:lnTo>
                        <a:pt x="301797" y="1548452"/>
                      </a:lnTo>
                      <a:lnTo>
                        <a:pt x="308151" y="1566314"/>
                      </a:lnTo>
                      <a:lnTo>
                        <a:pt x="314901" y="1584177"/>
                      </a:lnTo>
                      <a:lnTo>
                        <a:pt x="322049" y="1602040"/>
                      </a:lnTo>
                      <a:lnTo>
                        <a:pt x="329594" y="1619109"/>
                      </a:lnTo>
                      <a:lnTo>
                        <a:pt x="337933" y="1636575"/>
                      </a:lnTo>
                      <a:lnTo>
                        <a:pt x="346272" y="1653247"/>
                      </a:lnTo>
                      <a:lnTo>
                        <a:pt x="355009" y="1670316"/>
                      </a:lnTo>
                      <a:lnTo>
                        <a:pt x="364539" y="1686591"/>
                      </a:lnTo>
                      <a:lnTo>
                        <a:pt x="374070" y="1703262"/>
                      </a:lnTo>
                      <a:lnTo>
                        <a:pt x="383997" y="1719140"/>
                      </a:lnTo>
                      <a:lnTo>
                        <a:pt x="394322" y="1734622"/>
                      </a:lnTo>
                      <a:lnTo>
                        <a:pt x="405441" y="1750500"/>
                      </a:lnTo>
                      <a:lnTo>
                        <a:pt x="416162" y="1765584"/>
                      </a:lnTo>
                      <a:lnTo>
                        <a:pt x="427678" y="1780271"/>
                      </a:lnTo>
                      <a:lnTo>
                        <a:pt x="439591" y="1794958"/>
                      </a:lnTo>
                      <a:lnTo>
                        <a:pt x="451504" y="1809248"/>
                      </a:lnTo>
                      <a:lnTo>
                        <a:pt x="464212" y="1823142"/>
                      </a:lnTo>
                      <a:lnTo>
                        <a:pt x="476919" y="1837035"/>
                      </a:lnTo>
                      <a:lnTo>
                        <a:pt x="490023" y="1850531"/>
                      </a:lnTo>
                      <a:lnTo>
                        <a:pt x="503525" y="1863631"/>
                      </a:lnTo>
                      <a:lnTo>
                        <a:pt x="517026" y="1876333"/>
                      </a:lnTo>
                      <a:lnTo>
                        <a:pt x="531322" y="1889035"/>
                      </a:lnTo>
                      <a:lnTo>
                        <a:pt x="545617" y="1900944"/>
                      </a:lnTo>
                      <a:lnTo>
                        <a:pt x="559913" y="1912852"/>
                      </a:lnTo>
                      <a:lnTo>
                        <a:pt x="575400" y="1923967"/>
                      </a:lnTo>
                      <a:lnTo>
                        <a:pt x="590490" y="1935479"/>
                      </a:lnTo>
                      <a:lnTo>
                        <a:pt x="605977" y="1945799"/>
                      </a:lnTo>
                      <a:lnTo>
                        <a:pt x="621861" y="1956517"/>
                      </a:lnTo>
                      <a:lnTo>
                        <a:pt x="637745" y="1966044"/>
                      </a:lnTo>
                      <a:lnTo>
                        <a:pt x="653630" y="1975968"/>
                      </a:lnTo>
                      <a:lnTo>
                        <a:pt x="670308" y="1985097"/>
                      </a:lnTo>
                      <a:lnTo>
                        <a:pt x="686986" y="1994227"/>
                      </a:lnTo>
                      <a:lnTo>
                        <a:pt x="704061" y="2002563"/>
                      </a:lnTo>
                      <a:lnTo>
                        <a:pt x="721137" y="2010502"/>
                      </a:lnTo>
                      <a:lnTo>
                        <a:pt x="738609" y="2018044"/>
                      </a:lnTo>
                      <a:lnTo>
                        <a:pt x="756082" y="2025189"/>
                      </a:lnTo>
                      <a:lnTo>
                        <a:pt x="774348" y="2032335"/>
                      </a:lnTo>
                      <a:lnTo>
                        <a:pt x="792218" y="2038686"/>
                      </a:lnTo>
                      <a:lnTo>
                        <a:pt x="810485" y="2044640"/>
                      </a:lnTo>
                      <a:lnTo>
                        <a:pt x="829148" y="2050197"/>
                      </a:lnTo>
                      <a:lnTo>
                        <a:pt x="847812" y="2055358"/>
                      </a:lnTo>
                      <a:lnTo>
                        <a:pt x="866476" y="2059724"/>
                      </a:lnTo>
                      <a:lnTo>
                        <a:pt x="885140" y="2064091"/>
                      </a:lnTo>
                      <a:lnTo>
                        <a:pt x="904598" y="2067266"/>
                      </a:lnTo>
                      <a:lnTo>
                        <a:pt x="924056" y="2070839"/>
                      </a:lnTo>
                      <a:lnTo>
                        <a:pt x="943514" y="2073220"/>
                      </a:lnTo>
                      <a:lnTo>
                        <a:pt x="962972" y="2075999"/>
                      </a:lnTo>
                      <a:lnTo>
                        <a:pt x="982827" y="2077587"/>
                      </a:lnTo>
                      <a:lnTo>
                        <a:pt x="1002682" y="2078778"/>
                      </a:lnTo>
                      <a:lnTo>
                        <a:pt x="1022934" y="2079572"/>
                      </a:lnTo>
                      <a:lnTo>
                        <a:pt x="1043186" y="2079572"/>
                      </a:lnTo>
                      <a:lnTo>
                        <a:pt x="1063041" y="2079572"/>
                      </a:lnTo>
                      <a:lnTo>
                        <a:pt x="1083293" y="2078778"/>
                      </a:lnTo>
                      <a:lnTo>
                        <a:pt x="1103148" y="2077587"/>
                      </a:lnTo>
                      <a:lnTo>
                        <a:pt x="1122606" y="2075999"/>
                      </a:lnTo>
                      <a:lnTo>
                        <a:pt x="1142064" y="2073220"/>
                      </a:lnTo>
                      <a:lnTo>
                        <a:pt x="1161919" y="2070839"/>
                      </a:lnTo>
                      <a:lnTo>
                        <a:pt x="1180980" y="2067266"/>
                      </a:lnTo>
                      <a:lnTo>
                        <a:pt x="1200438" y="2064091"/>
                      </a:lnTo>
                      <a:lnTo>
                        <a:pt x="1219499" y="2059724"/>
                      </a:lnTo>
                      <a:lnTo>
                        <a:pt x="1237766" y="2055358"/>
                      </a:lnTo>
                      <a:lnTo>
                        <a:pt x="1256827" y="2050197"/>
                      </a:lnTo>
                      <a:lnTo>
                        <a:pt x="1275093" y="2044640"/>
                      </a:lnTo>
                      <a:lnTo>
                        <a:pt x="1293757" y="2038686"/>
                      </a:lnTo>
                      <a:lnTo>
                        <a:pt x="1311627" y="2032335"/>
                      </a:lnTo>
                      <a:lnTo>
                        <a:pt x="1329496" y="2025189"/>
                      </a:lnTo>
                      <a:lnTo>
                        <a:pt x="1347366" y="2018044"/>
                      </a:lnTo>
                      <a:lnTo>
                        <a:pt x="1364441" y="2010502"/>
                      </a:lnTo>
                      <a:lnTo>
                        <a:pt x="1381914" y="2002563"/>
                      </a:lnTo>
                      <a:lnTo>
                        <a:pt x="1398592" y="1994227"/>
                      </a:lnTo>
                      <a:lnTo>
                        <a:pt x="1415667" y="1985097"/>
                      </a:lnTo>
                      <a:lnTo>
                        <a:pt x="1431949" y="1975968"/>
                      </a:lnTo>
                      <a:lnTo>
                        <a:pt x="1447833" y="1966044"/>
                      </a:lnTo>
                      <a:lnTo>
                        <a:pt x="1464114" y="1956517"/>
                      </a:lnTo>
                      <a:lnTo>
                        <a:pt x="1479998" y="1945799"/>
                      </a:lnTo>
                      <a:lnTo>
                        <a:pt x="1495088" y="1935479"/>
                      </a:lnTo>
                      <a:lnTo>
                        <a:pt x="1510575" y="1923967"/>
                      </a:lnTo>
                      <a:lnTo>
                        <a:pt x="1525665" y="1912852"/>
                      </a:lnTo>
                      <a:lnTo>
                        <a:pt x="1539960" y="1900944"/>
                      </a:lnTo>
                      <a:lnTo>
                        <a:pt x="1554256" y="1889035"/>
                      </a:lnTo>
                      <a:lnTo>
                        <a:pt x="1568551" y="1876333"/>
                      </a:lnTo>
                      <a:lnTo>
                        <a:pt x="1582053" y="1863631"/>
                      </a:lnTo>
                      <a:lnTo>
                        <a:pt x="1595555" y="1850531"/>
                      </a:lnTo>
                      <a:lnTo>
                        <a:pt x="1608659" y="1837035"/>
                      </a:lnTo>
                      <a:lnTo>
                        <a:pt x="1621763" y="1823142"/>
                      </a:lnTo>
                      <a:lnTo>
                        <a:pt x="1634073" y="1809248"/>
                      </a:lnTo>
                      <a:lnTo>
                        <a:pt x="1646383" y="1794958"/>
                      </a:lnTo>
                      <a:lnTo>
                        <a:pt x="1657899" y="1780271"/>
                      </a:lnTo>
                      <a:lnTo>
                        <a:pt x="1669415" y="1765584"/>
                      </a:lnTo>
                      <a:lnTo>
                        <a:pt x="1680534" y="1750500"/>
                      </a:lnTo>
                      <a:lnTo>
                        <a:pt x="1691256" y="1734622"/>
                      </a:lnTo>
                      <a:lnTo>
                        <a:pt x="1701581" y="1719140"/>
                      </a:lnTo>
                      <a:lnTo>
                        <a:pt x="1711508" y="1703262"/>
                      </a:lnTo>
                      <a:lnTo>
                        <a:pt x="1721436" y="1686591"/>
                      </a:lnTo>
                      <a:lnTo>
                        <a:pt x="1730569" y="1670316"/>
                      </a:lnTo>
                      <a:lnTo>
                        <a:pt x="1739305" y="1653247"/>
                      </a:lnTo>
                      <a:lnTo>
                        <a:pt x="1748041" y="1636575"/>
                      </a:lnTo>
                      <a:lnTo>
                        <a:pt x="1755983" y="1619109"/>
                      </a:lnTo>
                      <a:lnTo>
                        <a:pt x="1763529" y="1602040"/>
                      </a:lnTo>
                      <a:lnTo>
                        <a:pt x="1770676" y="1584177"/>
                      </a:lnTo>
                      <a:lnTo>
                        <a:pt x="1777427" y="1566314"/>
                      </a:lnTo>
                      <a:lnTo>
                        <a:pt x="1783781" y="1548452"/>
                      </a:lnTo>
                      <a:lnTo>
                        <a:pt x="1789737" y="1530192"/>
                      </a:lnTo>
                      <a:lnTo>
                        <a:pt x="1795694" y="1511535"/>
                      </a:lnTo>
                      <a:lnTo>
                        <a:pt x="1800459" y="1493275"/>
                      </a:lnTo>
                      <a:lnTo>
                        <a:pt x="1804827" y="1474222"/>
                      </a:lnTo>
                      <a:lnTo>
                        <a:pt x="1809195" y="1455168"/>
                      </a:lnTo>
                      <a:lnTo>
                        <a:pt x="1812769" y="1436114"/>
                      </a:lnTo>
                      <a:lnTo>
                        <a:pt x="1816343" y="1416664"/>
                      </a:lnTo>
                      <a:lnTo>
                        <a:pt x="1818726" y="1397213"/>
                      </a:lnTo>
                      <a:lnTo>
                        <a:pt x="1820711" y="1377763"/>
                      </a:lnTo>
                      <a:lnTo>
                        <a:pt x="1823094" y="1357915"/>
                      </a:lnTo>
                      <a:lnTo>
                        <a:pt x="1824285" y="1338067"/>
                      </a:lnTo>
                      <a:lnTo>
                        <a:pt x="1824682" y="1318220"/>
                      </a:lnTo>
                      <a:lnTo>
                        <a:pt x="1825079" y="1297975"/>
                      </a:lnTo>
                      <a:lnTo>
                        <a:pt x="1824682" y="1277731"/>
                      </a:lnTo>
                      <a:lnTo>
                        <a:pt x="1824285" y="1257883"/>
                      </a:lnTo>
                      <a:lnTo>
                        <a:pt x="1823094" y="1237639"/>
                      </a:lnTo>
                      <a:lnTo>
                        <a:pt x="1820711" y="1218188"/>
                      </a:lnTo>
                      <a:lnTo>
                        <a:pt x="1818726" y="1198341"/>
                      </a:lnTo>
                      <a:lnTo>
                        <a:pt x="1816343" y="1178890"/>
                      </a:lnTo>
                      <a:lnTo>
                        <a:pt x="1812769" y="1159440"/>
                      </a:lnTo>
                      <a:lnTo>
                        <a:pt x="1809195" y="1140783"/>
                      </a:lnTo>
                      <a:lnTo>
                        <a:pt x="1804827" y="1121729"/>
                      </a:lnTo>
                      <a:lnTo>
                        <a:pt x="1800459" y="1102676"/>
                      </a:lnTo>
                      <a:lnTo>
                        <a:pt x="1795694" y="1084019"/>
                      </a:lnTo>
                      <a:lnTo>
                        <a:pt x="1789737" y="1065362"/>
                      </a:lnTo>
                      <a:lnTo>
                        <a:pt x="1783781" y="1047500"/>
                      </a:lnTo>
                      <a:lnTo>
                        <a:pt x="1777427" y="1029240"/>
                      </a:lnTo>
                      <a:lnTo>
                        <a:pt x="1770676" y="1011377"/>
                      </a:lnTo>
                      <a:lnTo>
                        <a:pt x="1763529" y="993911"/>
                      </a:lnTo>
                      <a:lnTo>
                        <a:pt x="1755983" y="976048"/>
                      </a:lnTo>
                      <a:lnTo>
                        <a:pt x="1748041" y="959377"/>
                      </a:lnTo>
                      <a:lnTo>
                        <a:pt x="1739305" y="941911"/>
                      </a:lnTo>
                      <a:lnTo>
                        <a:pt x="1730569" y="925636"/>
                      </a:lnTo>
                      <a:lnTo>
                        <a:pt x="1721436" y="908964"/>
                      </a:lnTo>
                      <a:lnTo>
                        <a:pt x="1711508" y="892689"/>
                      </a:lnTo>
                      <a:lnTo>
                        <a:pt x="1701581" y="876811"/>
                      </a:lnTo>
                      <a:lnTo>
                        <a:pt x="1691256" y="860933"/>
                      </a:lnTo>
                      <a:lnTo>
                        <a:pt x="1680534" y="845452"/>
                      </a:lnTo>
                      <a:lnTo>
                        <a:pt x="1669415" y="830368"/>
                      </a:lnTo>
                      <a:lnTo>
                        <a:pt x="1657899" y="815680"/>
                      </a:lnTo>
                      <a:lnTo>
                        <a:pt x="1646383" y="800596"/>
                      </a:lnTo>
                      <a:lnTo>
                        <a:pt x="1634073" y="786306"/>
                      </a:lnTo>
                      <a:lnTo>
                        <a:pt x="1621763" y="772413"/>
                      </a:lnTo>
                      <a:lnTo>
                        <a:pt x="1608659" y="758520"/>
                      </a:lnTo>
                      <a:lnTo>
                        <a:pt x="1595555" y="745023"/>
                      </a:lnTo>
                      <a:lnTo>
                        <a:pt x="1582053" y="731924"/>
                      </a:lnTo>
                      <a:lnTo>
                        <a:pt x="1568551" y="719221"/>
                      </a:lnTo>
                      <a:lnTo>
                        <a:pt x="1554256" y="706519"/>
                      </a:lnTo>
                      <a:lnTo>
                        <a:pt x="1539960" y="694610"/>
                      </a:lnTo>
                      <a:lnTo>
                        <a:pt x="1525665" y="682702"/>
                      </a:lnTo>
                      <a:lnTo>
                        <a:pt x="1510575" y="671190"/>
                      </a:lnTo>
                      <a:lnTo>
                        <a:pt x="1495088" y="660473"/>
                      </a:lnTo>
                      <a:lnTo>
                        <a:pt x="1479998" y="649755"/>
                      </a:lnTo>
                      <a:lnTo>
                        <a:pt x="1464114" y="639037"/>
                      </a:lnTo>
                      <a:lnTo>
                        <a:pt x="1447833" y="629114"/>
                      </a:lnTo>
                      <a:lnTo>
                        <a:pt x="1431949" y="619587"/>
                      </a:lnTo>
                      <a:lnTo>
                        <a:pt x="1415667" y="610457"/>
                      </a:lnTo>
                      <a:lnTo>
                        <a:pt x="1398592" y="601724"/>
                      </a:lnTo>
                      <a:lnTo>
                        <a:pt x="1381914" y="593388"/>
                      </a:lnTo>
                      <a:lnTo>
                        <a:pt x="1364441" y="585449"/>
                      </a:lnTo>
                      <a:lnTo>
                        <a:pt x="1347366" y="577113"/>
                      </a:lnTo>
                      <a:lnTo>
                        <a:pt x="1329496" y="569968"/>
                      </a:lnTo>
                      <a:lnTo>
                        <a:pt x="1311627" y="563220"/>
                      </a:lnTo>
                      <a:lnTo>
                        <a:pt x="1293757" y="556869"/>
                      </a:lnTo>
                      <a:lnTo>
                        <a:pt x="1275093" y="550914"/>
                      </a:lnTo>
                      <a:lnTo>
                        <a:pt x="1256827" y="545754"/>
                      </a:lnTo>
                      <a:lnTo>
                        <a:pt x="1237766" y="540594"/>
                      </a:lnTo>
                      <a:lnTo>
                        <a:pt x="1219499" y="535830"/>
                      </a:lnTo>
                      <a:lnTo>
                        <a:pt x="1200438" y="531861"/>
                      </a:lnTo>
                      <a:lnTo>
                        <a:pt x="1180980" y="527891"/>
                      </a:lnTo>
                      <a:lnTo>
                        <a:pt x="1161919" y="525113"/>
                      </a:lnTo>
                      <a:lnTo>
                        <a:pt x="1142064" y="521937"/>
                      </a:lnTo>
                      <a:lnTo>
                        <a:pt x="1122606" y="519952"/>
                      </a:lnTo>
                      <a:lnTo>
                        <a:pt x="1103148" y="518364"/>
                      </a:lnTo>
                      <a:lnTo>
                        <a:pt x="1083293" y="516777"/>
                      </a:lnTo>
                      <a:lnTo>
                        <a:pt x="1063041" y="515983"/>
                      </a:lnTo>
                      <a:lnTo>
                        <a:pt x="1043186" y="515586"/>
                      </a:lnTo>
                      <a:close/>
                      <a:moveTo>
                        <a:pt x="803734" y="280988"/>
                      </a:moveTo>
                      <a:lnTo>
                        <a:pt x="862902" y="391340"/>
                      </a:lnTo>
                      <a:lnTo>
                        <a:pt x="884743" y="387371"/>
                      </a:lnTo>
                      <a:lnTo>
                        <a:pt x="906980" y="383798"/>
                      </a:lnTo>
                      <a:lnTo>
                        <a:pt x="929218" y="380622"/>
                      </a:lnTo>
                      <a:lnTo>
                        <a:pt x="951456" y="378241"/>
                      </a:lnTo>
                      <a:lnTo>
                        <a:pt x="974488" y="376256"/>
                      </a:lnTo>
                      <a:lnTo>
                        <a:pt x="997122" y="374668"/>
                      </a:lnTo>
                      <a:lnTo>
                        <a:pt x="1019757" y="373874"/>
                      </a:lnTo>
                      <a:lnTo>
                        <a:pt x="1043186" y="373477"/>
                      </a:lnTo>
                      <a:lnTo>
                        <a:pt x="1059865" y="373874"/>
                      </a:lnTo>
                      <a:lnTo>
                        <a:pt x="1076940" y="374271"/>
                      </a:lnTo>
                      <a:lnTo>
                        <a:pt x="1093618" y="375462"/>
                      </a:lnTo>
                      <a:lnTo>
                        <a:pt x="1110693" y="376256"/>
                      </a:lnTo>
                      <a:lnTo>
                        <a:pt x="1127372" y="377844"/>
                      </a:lnTo>
                      <a:lnTo>
                        <a:pt x="1144050" y="379432"/>
                      </a:lnTo>
                      <a:lnTo>
                        <a:pt x="1160331" y="381019"/>
                      </a:lnTo>
                      <a:lnTo>
                        <a:pt x="1176612" y="383798"/>
                      </a:lnTo>
                      <a:lnTo>
                        <a:pt x="1193291" y="386180"/>
                      </a:lnTo>
                      <a:lnTo>
                        <a:pt x="1209572" y="388958"/>
                      </a:lnTo>
                      <a:lnTo>
                        <a:pt x="1225853" y="392134"/>
                      </a:lnTo>
                      <a:lnTo>
                        <a:pt x="1241737" y="395310"/>
                      </a:lnTo>
                      <a:lnTo>
                        <a:pt x="1257621" y="399279"/>
                      </a:lnTo>
                      <a:lnTo>
                        <a:pt x="1273505" y="403249"/>
                      </a:lnTo>
                      <a:lnTo>
                        <a:pt x="1289389" y="407218"/>
                      </a:lnTo>
                      <a:lnTo>
                        <a:pt x="1304876" y="411982"/>
                      </a:lnTo>
                      <a:lnTo>
                        <a:pt x="1370398" y="304805"/>
                      </a:lnTo>
                      <a:lnTo>
                        <a:pt x="1611439" y="417142"/>
                      </a:lnTo>
                      <a:lnTo>
                        <a:pt x="1570140" y="539800"/>
                      </a:lnTo>
                      <a:lnTo>
                        <a:pt x="1592775" y="555678"/>
                      </a:lnTo>
                      <a:lnTo>
                        <a:pt x="1614615" y="572747"/>
                      </a:lnTo>
                      <a:lnTo>
                        <a:pt x="1636059" y="589815"/>
                      </a:lnTo>
                      <a:lnTo>
                        <a:pt x="1656708" y="608075"/>
                      </a:lnTo>
                      <a:lnTo>
                        <a:pt x="1676960" y="626732"/>
                      </a:lnTo>
                      <a:lnTo>
                        <a:pt x="1696815" y="645389"/>
                      </a:lnTo>
                      <a:lnTo>
                        <a:pt x="1715876" y="665236"/>
                      </a:lnTo>
                      <a:lnTo>
                        <a:pt x="1734540" y="685481"/>
                      </a:lnTo>
                      <a:lnTo>
                        <a:pt x="1752410" y="706519"/>
                      </a:lnTo>
                      <a:lnTo>
                        <a:pt x="1769882" y="728351"/>
                      </a:lnTo>
                      <a:lnTo>
                        <a:pt x="1786560" y="750184"/>
                      </a:lnTo>
                      <a:lnTo>
                        <a:pt x="1802841" y="772413"/>
                      </a:lnTo>
                      <a:lnTo>
                        <a:pt x="1818329" y="795436"/>
                      </a:lnTo>
                      <a:lnTo>
                        <a:pt x="1832624" y="818856"/>
                      </a:lnTo>
                      <a:lnTo>
                        <a:pt x="1846920" y="842673"/>
                      </a:lnTo>
                      <a:lnTo>
                        <a:pt x="1860024" y="866887"/>
                      </a:lnTo>
                      <a:lnTo>
                        <a:pt x="1994642" y="834337"/>
                      </a:lnTo>
                      <a:lnTo>
                        <a:pt x="2085975" y="1084019"/>
                      </a:lnTo>
                      <a:lnTo>
                        <a:pt x="1954931" y="1149516"/>
                      </a:lnTo>
                      <a:lnTo>
                        <a:pt x="1958108" y="1167776"/>
                      </a:lnTo>
                      <a:lnTo>
                        <a:pt x="1960491" y="1185638"/>
                      </a:lnTo>
                      <a:lnTo>
                        <a:pt x="1962476" y="1204295"/>
                      </a:lnTo>
                      <a:lnTo>
                        <a:pt x="1964462" y="1222952"/>
                      </a:lnTo>
                      <a:lnTo>
                        <a:pt x="1965653" y="1241212"/>
                      </a:lnTo>
                      <a:lnTo>
                        <a:pt x="1966447" y="1259868"/>
                      </a:lnTo>
                      <a:lnTo>
                        <a:pt x="1967242" y="1278922"/>
                      </a:lnTo>
                      <a:lnTo>
                        <a:pt x="1967242" y="1297975"/>
                      </a:lnTo>
                      <a:lnTo>
                        <a:pt x="1967242" y="1315441"/>
                      </a:lnTo>
                      <a:lnTo>
                        <a:pt x="1966845" y="1332907"/>
                      </a:lnTo>
                      <a:lnTo>
                        <a:pt x="1966050" y="1349976"/>
                      </a:lnTo>
                      <a:lnTo>
                        <a:pt x="1964859" y="1367839"/>
                      </a:lnTo>
                      <a:lnTo>
                        <a:pt x="1962873" y="1385305"/>
                      </a:lnTo>
                      <a:lnTo>
                        <a:pt x="1961285" y="1401977"/>
                      </a:lnTo>
                      <a:lnTo>
                        <a:pt x="1959300" y="1419442"/>
                      </a:lnTo>
                      <a:lnTo>
                        <a:pt x="1957314" y="1436114"/>
                      </a:lnTo>
                      <a:lnTo>
                        <a:pt x="1954137" y="1453183"/>
                      </a:lnTo>
                      <a:lnTo>
                        <a:pt x="1951357" y="1469855"/>
                      </a:lnTo>
                      <a:lnTo>
                        <a:pt x="1947784" y="1486527"/>
                      </a:lnTo>
                      <a:lnTo>
                        <a:pt x="1944210" y="1503199"/>
                      </a:lnTo>
                      <a:lnTo>
                        <a:pt x="1940239" y="1519871"/>
                      </a:lnTo>
                      <a:lnTo>
                        <a:pt x="1935871" y="1535749"/>
                      </a:lnTo>
                      <a:lnTo>
                        <a:pt x="1931899" y="1552024"/>
                      </a:lnTo>
                      <a:lnTo>
                        <a:pt x="1926737" y="1568299"/>
                      </a:lnTo>
                      <a:lnTo>
                        <a:pt x="2061355" y="1650468"/>
                      </a:lnTo>
                      <a:lnTo>
                        <a:pt x="1949372" y="1891020"/>
                      </a:lnTo>
                      <a:lnTo>
                        <a:pt x="1791723" y="1838623"/>
                      </a:lnTo>
                      <a:lnTo>
                        <a:pt x="1776633" y="1859264"/>
                      </a:lnTo>
                      <a:lnTo>
                        <a:pt x="1761146" y="1879112"/>
                      </a:lnTo>
                      <a:lnTo>
                        <a:pt x="1744468" y="1898165"/>
                      </a:lnTo>
                      <a:lnTo>
                        <a:pt x="1728186" y="1917219"/>
                      </a:lnTo>
                      <a:lnTo>
                        <a:pt x="1710714" y="1935876"/>
                      </a:lnTo>
                      <a:lnTo>
                        <a:pt x="1693241" y="1954135"/>
                      </a:lnTo>
                      <a:lnTo>
                        <a:pt x="1674975" y="1971204"/>
                      </a:lnTo>
                      <a:lnTo>
                        <a:pt x="1655914" y="1988670"/>
                      </a:lnTo>
                      <a:lnTo>
                        <a:pt x="1636853" y="2004945"/>
                      </a:lnTo>
                      <a:lnTo>
                        <a:pt x="1616998" y="2021220"/>
                      </a:lnTo>
                      <a:lnTo>
                        <a:pt x="1597143" y="2036701"/>
                      </a:lnTo>
                      <a:lnTo>
                        <a:pt x="1576494" y="2051388"/>
                      </a:lnTo>
                      <a:lnTo>
                        <a:pt x="1555844" y="2066075"/>
                      </a:lnTo>
                      <a:lnTo>
                        <a:pt x="1534401" y="2079572"/>
                      </a:lnTo>
                      <a:lnTo>
                        <a:pt x="1512957" y="2093068"/>
                      </a:lnTo>
                      <a:lnTo>
                        <a:pt x="1491117" y="2105770"/>
                      </a:lnTo>
                      <a:lnTo>
                        <a:pt x="1531621" y="2274474"/>
                      </a:lnTo>
                      <a:lnTo>
                        <a:pt x="1281844" y="2365376"/>
                      </a:lnTo>
                      <a:lnTo>
                        <a:pt x="1202821" y="2207787"/>
                      </a:lnTo>
                      <a:lnTo>
                        <a:pt x="1183363" y="2210962"/>
                      </a:lnTo>
                      <a:lnTo>
                        <a:pt x="1163508" y="2213741"/>
                      </a:lnTo>
                      <a:lnTo>
                        <a:pt x="1144050" y="2216123"/>
                      </a:lnTo>
                      <a:lnTo>
                        <a:pt x="1124195" y="2218504"/>
                      </a:lnTo>
                      <a:lnTo>
                        <a:pt x="1103943" y="2219695"/>
                      </a:lnTo>
                      <a:lnTo>
                        <a:pt x="1083690" y="2220886"/>
                      </a:lnTo>
                      <a:lnTo>
                        <a:pt x="1063438" y="2221680"/>
                      </a:lnTo>
                      <a:lnTo>
                        <a:pt x="1043186" y="2221680"/>
                      </a:lnTo>
                      <a:lnTo>
                        <a:pt x="1013007" y="2221283"/>
                      </a:lnTo>
                      <a:lnTo>
                        <a:pt x="983224" y="2220092"/>
                      </a:lnTo>
                      <a:lnTo>
                        <a:pt x="954235" y="2217711"/>
                      </a:lnTo>
                      <a:lnTo>
                        <a:pt x="924850" y="2214535"/>
                      </a:lnTo>
                      <a:lnTo>
                        <a:pt x="895862" y="2210565"/>
                      </a:lnTo>
                      <a:lnTo>
                        <a:pt x="867270" y="2205405"/>
                      </a:lnTo>
                      <a:lnTo>
                        <a:pt x="839076" y="2199451"/>
                      </a:lnTo>
                      <a:lnTo>
                        <a:pt x="810882" y="2192703"/>
                      </a:lnTo>
                      <a:lnTo>
                        <a:pt x="715180" y="2341162"/>
                      </a:lnTo>
                      <a:lnTo>
                        <a:pt x="474536" y="2229222"/>
                      </a:lnTo>
                      <a:lnTo>
                        <a:pt x="524968" y="2062900"/>
                      </a:lnTo>
                      <a:lnTo>
                        <a:pt x="504716" y="2049006"/>
                      </a:lnTo>
                      <a:lnTo>
                        <a:pt x="484464" y="2033525"/>
                      </a:lnTo>
                      <a:lnTo>
                        <a:pt x="465006" y="2018441"/>
                      </a:lnTo>
                      <a:lnTo>
                        <a:pt x="445945" y="2002960"/>
                      </a:lnTo>
                      <a:lnTo>
                        <a:pt x="427281" y="1986288"/>
                      </a:lnTo>
                      <a:lnTo>
                        <a:pt x="408617" y="1969616"/>
                      </a:lnTo>
                      <a:lnTo>
                        <a:pt x="390748" y="1952151"/>
                      </a:lnTo>
                      <a:lnTo>
                        <a:pt x="373672" y="1934685"/>
                      </a:lnTo>
                      <a:lnTo>
                        <a:pt x="356597" y="1916028"/>
                      </a:lnTo>
                      <a:lnTo>
                        <a:pt x="340316" y="1897371"/>
                      </a:lnTo>
                      <a:lnTo>
                        <a:pt x="324432" y="1878715"/>
                      </a:lnTo>
                      <a:lnTo>
                        <a:pt x="308548" y="1858867"/>
                      </a:lnTo>
                      <a:lnTo>
                        <a:pt x="293855" y="1839020"/>
                      </a:lnTo>
                      <a:lnTo>
                        <a:pt x="279559" y="1818775"/>
                      </a:lnTo>
                      <a:lnTo>
                        <a:pt x="265661" y="1797737"/>
                      </a:lnTo>
                      <a:lnTo>
                        <a:pt x="252556" y="1776301"/>
                      </a:lnTo>
                      <a:lnTo>
                        <a:pt x="91333" y="1811630"/>
                      </a:lnTo>
                      <a:lnTo>
                        <a:pt x="0" y="1562345"/>
                      </a:lnTo>
                      <a:lnTo>
                        <a:pt x="138191" y="1488512"/>
                      </a:lnTo>
                      <a:lnTo>
                        <a:pt x="133426" y="1465092"/>
                      </a:lnTo>
                      <a:lnTo>
                        <a:pt x="129852" y="1441672"/>
                      </a:lnTo>
                      <a:lnTo>
                        <a:pt x="126278" y="1418251"/>
                      </a:lnTo>
                      <a:lnTo>
                        <a:pt x="123498" y="1394434"/>
                      </a:lnTo>
                      <a:lnTo>
                        <a:pt x="121513" y="1370220"/>
                      </a:lnTo>
                      <a:lnTo>
                        <a:pt x="119527" y="1346403"/>
                      </a:lnTo>
                      <a:lnTo>
                        <a:pt x="118733" y="1322189"/>
                      </a:lnTo>
                      <a:lnTo>
                        <a:pt x="118336" y="1297975"/>
                      </a:lnTo>
                      <a:lnTo>
                        <a:pt x="118733" y="1269395"/>
                      </a:lnTo>
                      <a:lnTo>
                        <a:pt x="119924" y="1240418"/>
                      </a:lnTo>
                      <a:lnTo>
                        <a:pt x="122704" y="1211837"/>
                      </a:lnTo>
                      <a:lnTo>
                        <a:pt x="125484" y="1184051"/>
                      </a:lnTo>
                      <a:lnTo>
                        <a:pt x="129455" y="1155867"/>
                      </a:lnTo>
                      <a:lnTo>
                        <a:pt x="134220" y="1128478"/>
                      </a:lnTo>
                      <a:lnTo>
                        <a:pt x="139780" y="1101088"/>
                      </a:lnTo>
                      <a:lnTo>
                        <a:pt x="146133" y="1074095"/>
                      </a:lnTo>
                      <a:lnTo>
                        <a:pt x="24223" y="995896"/>
                      </a:lnTo>
                      <a:lnTo>
                        <a:pt x="136603" y="755344"/>
                      </a:lnTo>
                      <a:lnTo>
                        <a:pt x="268043" y="794642"/>
                      </a:lnTo>
                      <a:lnTo>
                        <a:pt x="283530" y="772016"/>
                      </a:lnTo>
                      <a:lnTo>
                        <a:pt x="299017" y="750184"/>
                      </a:lnTo>
                      <a:lnTo>
                        <a:pt x="315696" y="728351"/>
                      </a:lnTo>
                      <a:lnTo>
                        <a:pt x="332771" y="707313"/>
                      </a:lnTo>
                      <a:lnTo>
                        <a:pt x="350243" y="686274"/>
                      </a:lnTo>
                      <a:lnTo>
                        <a:pt x="368907" y="666824"/>
                      </a:lnTo>
                      <a:lnTo>
                        <a:pt x="387571" y="646976"/>
                      </a:lnTo>
                      <a:lnTo>
                        <a:pt x="407426" y="627923"/>
                      </a:lnTo>
                      <a:lnTo>
                        <a:pt x="427281" y="609266"/>
                      </a:lnTo>
                      <a:lnTo>
                        <a:pt x="447930" y="591403"/>
                      </a:lnTo>
                      <a:lnTo>
                        <a:pt x="468977" y="574334"/>
                      </a:lnTo>
                      <a:lnTo>
                        <a:pt x="490420" y="557662"/>
                      </a:lnTo>
                      <a:lnTo>
                        <a:pt x="512261" y="541784"/>
                      </a:lnTo>
                      <a:lnTo>
                        <a:pt x="535293" y="526303"/>
                      </a:lnTo>
                      <a:lnTo>
                        <a:pt x="557928" y="511616"/>
                      </a:lnTo>
                      <a:lnTo>
                        <a:pt x="581754" y="497723"/>
                      </a:lnTo>
                      <a:lnTo>
                        <a:pt x="554354" y="371890"/>
                      </a:lnTo>
                      <a:lnTo>
                        <a:pt x="803734" y="280988"/>
                      </a:lnTo>
                      <a:close/>
                      <a:moveTo>
                        <a:pt x="2013752" y="186531"/>
                      </a:moveTo>
                      <a:lnTo>
                        <a:pt x="2001871" y="186928"/>
                      </a:lnTo>
                      <a:lnTo>
                        <a:pt x="1989594" y="188119"/>
                      </a:lnTo>
                      <a:lnTo>
                        <a:pt x="1978109" y="190103"/>
                      </a:lnTo>
                      <a:lnTo>
                        <a:pt x="1966624" y="192881"/>
                      </a:lnTo>
                      <a:lnTo>
                        <a:pt x="1955139" y="196453"/>
                      </a:lnTo>
                      <a:lnTo>
                        <a:pt x="1944050" y="200819"/>
                      </a:lnTo>
                      <a:lnTo>
                        <a:pt x="1932962" y="205978"/>
                      </a:lnTo>
                      <a:lnTo>
                        <a:pt x="1922269" y="211534"/>
                      </a:lnTo>
                      <a:lnTo>
                        <a:pt x="1914348" y="216297"/>
                      </a:lnTo>
                      <a:lnTo>
                        <a:pt x="1906823" y="221853"/>
                      </a:lnTo>
                      <a:lnTo>
                        <a:pt x="1899695" y="227409"/>
                      </a:lnTo>
                      <a:lnTo>
                        <a:pt x="1892962" y="233363"/>
                      </a:lnTo>
                      <a:lnTo>
                        <a:pt x="1886230" y="239713"/>
                      </a:lnTo>
                      <a:lnTo>
                        <a:pt x="1880289" y="246063"/>
                      </a:lnTo>
                      <a:lnTo>
                        <a:pt x="1874349" y="252809"/>
                      </a:lnTo>
                      <a:lnTo>
                        <a:pt x="1869200" y="259953"/>
                      </a:lnTo>
                      <a:lnTo>
                        <a:pt x="1864052" y="267097"/>
                      </a:lnTo>
                      <a:lnTo>
                        <a:pt x="1859300" y="274241"/>
                      </a:lnTo>
                      <a:lnTo>
                        <a:pt x="1855339" y="281781"/>
                      </a:lnTo>
                      <a:lnTo>
                        <a:pt x="1850983" y="289719"/>
                      </a:lnTo>
                      <a:lnTo>
                        <a:pt x="1847419" y="297656"/>
                      </a:lnTo>
                      <a:lnTo>
                        <a:pt x="1844646" y="305594"/>
                      </a:lnTo>
                      <a:lnTo>
                        <a:pt x="1841874" y="313928"/>
                      </a:lnTo>
                      <a:lnTo>
                        <a:pt x="1839102" y="322263"/>
                      </a:lnTo>
                      <a:lnTo>
                        <a:pt x="1837518" y="330597"/>
                      </a:lnTo>
                      <a:lnTo>
                        <a:pt x="1835934" y="339328"/>
                      </a:lnTo>
                      <a:lnTo>
                        <a:pt x="1834350" y="348059"/>
                      </a:lnTo>
                      <a:lnTo>
                        <a:pt x="1833557" y="356791"/>
                      </a:lnTo>
                      <a:lnTo>
                        <a:pt x="1833557" y="365125"/>
                      </a:lnTo>
                      <a:lnTo>
                        <a:pt x="1833557" y="373856"/>
                      </a:lnTo>
                      <a:lnTo>
                        <a:pt x="1833953" y="382984"/>
                      </a:lnTo>
                      <a:lnTo>
                        <a:pt x="1835142" y="391716"/>
                      </a:lnTo>
                      <a:lnTo>
                        <a:pt x="1836726" y="400050"/>
                      </a:lnTo>
                      <a:lnTo>
                        <a:pt x="1838310" y="409178"/>
                      </a:lnTo>
                      <a:lnTo>
                        <a:pt x="1840290" y="417513"/>
                      </a:lnTo>
                      <a:lnTo>
                        <a:pt x="1843458" y="426244"/>
                      </a:lnTo>
                      <a:lnTo>
                        <a:pt x="1846230" y="434578"/>
                      </a:lnTo>
                      <a:lnTo>
                        <a:pt x="1850191" y="443310"/>
                      </a:lnTo>
                      <a:lnTo>
                        <a:pt x="1853755" y="451247"/>
                      </a:lnTo>
                      <a:lnTo>
                        <a:pt x="1858507" y="459581"/>
                      </a:lnTo>
                      <a:lnTo>
                        <a:pt x="1864844" y="469503"/>
                      </a:lnTo>
                      <a:lnTo>
                        <a:pt x="1871973" y="479028"/>
                      </a:lnTo>
                      <a:lnTo>
                        <a:pt x="1879497" y="488156"/>
                      </a:lnTo>
                      <a:lnTo>
                        <a:pt x="1887418" y="496888"/>
                      </a:lnTo>
                      <a:lnTo>
                        <a:pt x="1896527" y="504428"/>
                      </a:lnTo>
                      <a:lnTo>
                        <a:pt x="1905239" y="511969"/>
                      </a:lnTo>
                      <a:lnTo>
                        <a:pt x="1914744" y="518716"/>
                      </a:lnTo>
                      <a:lnTo>
                        <a:pt x="1924645" y="524669"/>
                      </a:lnTo>
                      <a:lnTo>
                        <a:pt x="1934942" y="529828"/>
                      </a:lnTo>
                      <a:lnTo>
                        <a:pt x="1945635" y="534988"/>
                      </a:lnTo>
                      <a:lnTo>
                        <a:pt x="1956723" y="538956"/>
                      </a:lnTo>
                      <a:lnTo>
                        <a:pt x="1967812" y="542131"/>
                      </a:lnTo>
                      <a:lnTo>
                        <a:pt x="1979297" y="545306"/>
                      </a:lnTo>
                      <a:lnTo>
                        <a:pt x="1990782" y="546894"/>
                      </a:lnTo>
                      <a:lnTo>
                        <a:pt x="2002267" y="548085"/>
                      </a:lnTo>
                      <a:lnTo>
                        <a:pt x="2014544" y="548481"/>
                      </a:lnTo>
                      <a:lnTo>
                        <a:pt x="2026425" y="548085"/>
                      </a:lnTo>
                      <a:lnTo>
                        <a:pt x="2038306" y="546894"/>
                      </a:lnTo>
                      <a:lnTo>
                        <a:pt x="2049791" y="544910"/>
                      </a:lnTo>
                      <a:lnTo>
                        <a:pt x="2061672" y="542131"/>
                      </a:lnTo>
                      <a:lnTo>
                        <a:pt x="2073157" y="538560"/>
                      </a:lnTo>
                      <a:lnTo>
                        <a:pt x="2084246" y="534194"/>
                      </a:lnTo>
                      <a:lnTo>
                        <a:pt x="2095335" y="529035"/>
                      </a:lnTo>
                      <a:lnTo>
                        <a:pt x="2106028" y="523081"/>
                      </a:lnTo>
                      <a:lnTo>
                        <a:pt x="2113552" y="518716"/>
                      </a:lnTo>
                      <a:lnTo>
                        <a:pt x="2121077" y="513556"/>
                      </a:lnTo>
                      <a:lnTo>
                        <a:pt x="2128206" y="508000"/>
                      </a:lnTo>
                      <a:lnTo>
                        <a:pt x="2134938" y="502047"/>
                      </a:lnTo>
                      <a:lnTo>
                        <a:pt x="2141275" y="496491"/>
                      </a:lnTo>
                      <a:lnTo>
                        <a:pt x="2147215" y="490141"/>
                      </a:lnTo>
                      <a:lnTo>
                        <a:pt x="2153156" y="483394"/>
                      </a:lnTo>
                      <a:lnTo>
                        <a:pt x="2158304" y="476647"/>
                      </a:lnTo>
                      <a:lnTo>
                        <a:pt x="2163452" y="469503"/>
                      </a:lnTo>
                      <a:lnTo>
                        <a:pt x="2168601" y="461566"/>
                      </a:lnTo>
                      <a:lnTo>
                        <a:pt x="2172957" y="454025"/>
                      </a:lnTo>
                      <a:lnTo>
                        <a:pt x="2176917" y="446485"/>
                      </a:lnTo>
                      <a:lnTo>
                        <a:pt x="2180482" y="438150"/>
                      </a:lnTo>
                      <a:lnTo>
                        <a:pt x="2183650" y="430213"/>
                      </a:lnTo>
                      <a:lnTo>
                        <a:pt x="2186818" y="421481"/>
                      </a:lnTo>
                      <a:lnTo>
                        <a:pt x="2189195" y="412750"/>
                      </a:lnTo>
                      <a:lnTo>
                        <a:pt x="2191175" y="404019"/>
                      </a:lnTo>
                      <a:lnTo>
                        <a:pt x="2192363" y="395288"/>
                      </a:lnTo>
                      <a:lnTo>
                        <a:pt x="2193947" y="386159"/>
                      </a:lnTo>
                      <a:lnTo>
                        <a:pt x="2194739" y="377428"/>
                      </a:lnTo>
                      <a:lnTo>
                        <a:pt x="2194739" y="368697"/>
                      </a:lnTo>
                      <a:lnTo>
                        <a:pt x="2194739" y="359569"/>
                      </a:lnTo>
                      <a:lnTo>
                        <a:pt x="2194343" y="351234"/>
                      </a:lnTo>
                      <a:lnTo>
                        <a:pt x="2192759" y="342503"/>
                      </a:lnTo>
                      <a:lnTo>
                        <a:pt x="2191571" y="333375"/>
                      </a:lnTo>
                      <a:lnTo>
                        <a:pt x="2189591" y="325041"/>
                      </a:lnTo>
                      <a:lnTo>
                        <a:pt x="2187610" y="316706"/>
                      </a:lnTo>
                      <a:lnTo>
                        <a:pt x="2184838" y="308372"/>
                      </a:lnTo>
                      <a:lnTo>
                        <a:pt x="2181670" y="299641"/>
                      </a:lnTo>
                      <a:lnTo>
                        <a:pt x="2178106" y="291703"/>
                      </a:lnTo>
                      <a:lnTo>
                        <a:pt x="2174145" y="283766"/>
                      </a:lnTo>
                      <a:lnTo>
                        <a:pt x="2169789" y="275828"/>
                      </a:lnTo>
                      <a:lnTo>
                        <a:pt x="2163452" y="265509"/>
                      </a:lnTo>
                      <a:lnTo>
                        <a:pt x="2156324" y="255984"/>
                      </a:lnTo>
                      <a:lnTo>
                        <a:pt x="2148799" y="247253"/>
                      </a:lnTo>
                      <a:lnTo>
                        <a:pt x="2140879" y="238522"/>
                      </a:lnTo>
                      <a:lnTo>
                        <a:pt x="2131770" y="230584"/>
                      </a:lnTo>
                      <a:lnTo>
                        <a:pt x="2123057" y="223441"/>
                      </a:lnTo>
                      <a:lnTo>
                        <a:pt x="2113552" y="216694"/>
                      </a:lnTo>
                      <a:lnTo>
                        <a:pt x="2103255" y="210344"/>
                      </a:lnTo>
                      <a:lnTo>
                        <a:pt x="2093355" y="204788"/>
                      </a:lnTo>
                      <a:lnTo>
                        <a:pt x="2082662" y="200422"/>
                      </a:lnTo>
                      <a:lnTo>
                        <a:pt x="2071969" y="196056"/>
                      </a:lnTo>
                      <a:lnTo>
                        <a:pt x="2060484" y="192881"/>
                      </a:lnTo>
                      <a:lnTo>
                        <a:pt x="2048999" y="190103"/>
                      </a:lnTo>
                      <a:lnTo>
                        <a:pt x="2037118" y="188119"/>
                      </a:lnTo>
                      <a:lnTo>
                        <a:pt x="2025633" y="186928"/>
                      </a:lnTo>
                      <a:lnTo>
                        <a:pt x="2013752" y="186531"/>
                      </a:lnTo>
                      <a:close/>
                      <a:moveTo>
                        <a:pt x="2066028" y="0"/>
                      </a:moveTo>
                      <a:lnTo>
                        <a:pt x="2156324" y="23812"/>
                      </a:lnTo>
                      <a:lnTo>
                        <a:pt x="2146027" y="100013"/>
                      </a:lnTo>
                      <a:lnTo>
                        <a:pt x="2140916" y="118533"/>
                      </a:lnTo>
                      <a:lnTo>
                        <a:pt x="2134542" y="115094"/>
                      </a:lnTo>
                      <a:lnTo>
                        <a:pt x="2132671" y="114357"/>
                      </a:lnTo>
                      <a:lnTo>
                        <a:pt x="2132562" y="114300"/>
                      </a:lnTo>
                      <a:lnTo>
                        <a:pt x="2123453" y="110728"/>
                      </a:lnTo>
                      <a:lnTo>
                        <a:pt x="2132671" y="114357"/>
                      </a:lnTo>
                      <a:lnTo>
                        <a:pt x="2140879" y="118666"/>
                      </a:lnTo>
                      <a:lnTo>
                        <a:pt x="2140916" y="118533"/>
                      </a:lnTo>
                      <a:lnTo>
                        <a:pt x="2144839" y="120650"/>
                      </a:lnTo>
                      <a:lnTo>
                        <a:pt x="2153552" y="125413"/>
                      </a:lnTo>
                      <a:lnTo>
                        <a:pt x="2167413" y="133747"/>
                      </a:lnTo>
                      <a:lnTo>
                        <a:pt x="2174145" y="138113"/>
                      </a:lnTo>
                      <a:lnTo>
                        <a:pt x="2180878" y="142875"/>
                      </a:lnTo>
                      <a:lnTo>
                        <a:pt x="2181274" y="143272"/>
                      </a:lnTo>
                      <a:lnTo>
                        <a:pt x="2187610" y="148034"/>
                      </a:lnTo>
                      <a:lnTo>
                        <a:pt x="2193947" y="153194"/>
                      </a:lnTo>
                      <a:lnTo>
                        <a:pt x="2205432" y="163909"/>
                      </a:lnTo>
                      <a:lnTo>
                        <a:pt x="2212560" y="170656"/>
                      </a:lnTo>
                      <a:lnTo>
                        <a:pt x="2221273" y="180181"/>
                      </a:lnTo>
                      <a:lnTo>
                        <a:pt x="2226433" y="186128"/>
                      </a:lnTo>
                      <a:lnTo>
                        <a:pt x="2226422" y="186134"/>
                      </a:lnTo>
                      <a:lnTo>
                        <a:pt x="2229194" y="189309"/>
                      </a:lnTo>
                      <a:lnTo>
                        <a:pt x="2226433" y="186128"/>
                      </a:lnTo>
                      <a:lnTo>
                        <a:pt x="2244639" y="175419"/>
                      </a:lnTo>
                      <a:lnTo>
                        <a:pt x="2315925" y="143669"/>
                      </a:lnTo>
                      <a:lnTo>
                        <a:pt x="2363053" y="224234"/>
                      </a:lnTo>
                      <a:lnTo>
                        <a:pt x="2302064" y="270669"/>
                      </a:lnTo>
                      <a:lnTo>
                        <a:pt x="2280282" y="283369"/>
                      </a:lnTo>
                      <a:lnTo>
                        <a:pt x="2284242" y="296466"/>
                      </a:lnTo>
                      <a:lnTo>
                        <a:pt x="2287015" y="309166"/>
                      </a:lnTo>
                      <a:lnTo>
                        <a:pt x="2289787" y="322263"/>
                      </a:lnTo>
                      <a:lnTo>
                        <a:pt x="2291371" y="335359"/>
                      </a:lnTo>
                      <a:lnTo>
                        <a:pt x="2292559" y="348456"/>
                      </a:lnTo>
                      <a:lnTo>
                        <a:pt x="2293351" y="361553"/>
                      </a:lnTo>
                      <a:lnTo>
                        <a:pt x="2293351" y="374650"/>
                      </a:lnTo>
                      <a:lnTo>
                        <a:pt x="2292559" y="387350"/>
                      </a:lnTo>
                      <a:lnTo>
                        <a:pt x="2318301" y="394097"/>
                      </a:lnTo>
                      <a:lnTo>
                        <a:pt x="2390775" y="422275"/>
                      </a:lnTo>
                      <a:lnTo>
                        <a:pt x="2367409" y="512763"/>
                      </a:lnTo>
                      <a:lnTo>
                        <a:pt x="2291371" y="502047"/>
                      </a:lnTo>
                      <a:lnTo>
                        <a:pt x="2262857" y="494506"/>
                      </a:lnTo>
                      <a:lnTo>
                        <a:pt x="2256916" y="506016"/>
                      </a:lnTo>
                      <a:lnTo>
                        <a:pt x="2250183" y="517128"/>
                      </a:lnTo>
                      <a:lnTo>
                        <a:pt x="2243451" y="527447"/>
                      </a:lnTo>
                      <a:lnTo>
                        <a:pt x="2235926" y="537766"/>
                      </a:lnTo>
                      <a:lnTo>
                        <a:pt x="2228006" y="547688"/>
                      </a:lnTo>
                      <a:lnTo>
                        <a:pt x="2219293" y="557610"/>
                      </a:lnTo>
                      <a:lnTo>
                        <a:pt x="2210580" y="566738"/>
                      </a:lnTo>
                      <a:lnTo>
                        <a:pt x="2201075" y="575469"/>
                      </a:lnTo>
                      <a:lnTo>
                        <a:pt x="2216125" y="601266"/>
                      </a:lnTo>
                      <a:lnTo>
                        <a:pt x="2247807" y="671910"/>
                      </a:lnTo>
                      <a:lnTo>
                        <a:pt x="2167413" y="719932"/>
                      </a:lnTo>
                      <a:lnTo>
                        <a:pt x="2121077" y="658416"/>
                      </a:lnTo>
                      <a:lnTo>
                        <a:pt x="2105632" y="632222"/>
                      </a:lnTo>
                      <a:lnTo>
                        <a:pt x="2110780" y="629841"/>
                      </a:lnTo>
                      <a:lnTo>
                        <a:pt x="2115929" y="627857"/>
                      </a:lnTo>
                      <a:lnTo>
                        <a:pt x="2104048" y="632222"/>
                      </a:lnTo>
                      <a:lnTo>
                        <a:pt x="2092563" y="635794"/>
                      </a:lnTo>
                      <a:lnTo>
                        <a:pt x="2083058" y="638969"/>
                      </a:lnTo>
                      <a:lnTo>
                        <a:pt x="2067217" y="642541"/>
                      </a:lnTo>
                      <a:lnTo>
                        <a:pt x="2059296" y="643732"/>
                      </a:lnTo>
                      <a:lnTo>
                        <a:pt x="2050583" y="644922"/>
                      </a:lnTo>
                      <a:lnTo>
                        <a:pt x="2048999" y="644922"/>
                      </a:lnTo>
                      <a:lnTo>
                        <a:pt x="2033554" y="646907"/>
                      </a:lnTo>
                      <a:lnTo>
                        <a:pt x="2018505" y="647303"/>
                      </a:lnTo>
                      <a:lnTo>
                        <a:pt x="2014544" y="647700"/>
                      </a:lnTo>
                      <a:lnTo>
                        <a:pt x="2008208" y="647303"/>
                      </a:lnTo>
                      <a:lnTo>
                        <a:pt x="2002617" y="647117"/>
                      </a:lnTo>
                      <a:lnTo>
                        <a:pt x="1994743" y="646510"/>
                      </a:lnTo>
                      <a:lnTo>
                        <a:pt x="1984842" y="645716"/>
                      </a:lnTo>
                      <a:lnTo>
                        <a:pt x="1996327" y="646907"/>
                      </a:lnTo>
                      <a:lnTo>
                        <a:pt x="2002617" y="647117"/>
                      </a:lnTo>
                      <a:lnTo>
                        <a:pt x="2005039" y="647303"/>
                      </a:lnTo>
                      <a:lnTo>
                        <a:pt x="1994347" y="687785"/>
                      </a:lnTo>
                      <a:lnTo>
                        <a:pt x="1970189" y="747713"/>
                      </a:lnTo>
                      <a:lnTo>
                        <a:pt x="1879497" y="724297"/>
                      </a:lnTo>
                      <a:lnTo>
                        <a:pt x="1886230" y="662385"/>
                      </a:lnTo>
                      <a:lnTo>
                        <a:pt x="1896923" y="621507"/>
                      </a:lnTo>
                      <a:lnTo>
                        <a:pt x="1904447" y="625078"/>
                      </a:lnTo>
                      <a:lnTo>
                        <a:pt x="1893754" y="619919"/>
                      </a:lnTo>
                      <a:lnTo>
                        <a:pt x="1883061" y="614363"/>
                      </a:lnTo>
                      <a:lnTo>
                        <a:pt x="1874745" y="609997"/>
                      </a:lnTo>
                      <a:lnTo>
                        <a:pt x="1860884" y="601663"/>
                      </a:lnTo>
                      <a:lnTo>
                        <a:pt x="1854151" y="596900"/>
                      </a:lnTo>
                      <a:lnTo>
                        <a:pt x="1847419" y="592535"/>
                      </a:lnTo>
                      <a:lnTo>
                        <a:pt x="1846627" y="592138"/>
                      </a:lnTo>
                      <a:lnTo>
                        <a:pt x="1840290" y="586978"/>
                      </a:lnTo>
                      <a:lnTo>
                        <a:pt x="1834350" y="581819"/>
                      </a:lnTo>
                      <a:lnTo>
                        <a:pt x="1822469" y="571103"/>
                      </a:lnTo>
                      <a:lnTo>
                        <a:pt x="1815736" y="564356"/>
                      </a:lnTo>
                      <a:lnTo>
                        <a:pt x="1809516" y="557841"/>
                      </a:lnTo>
                      <a:lnTo>
                        <a:pt x="1805439" y="553244"/>
                      </a:lnTo>
                      <a:lnTo>
                        <a:pt x="1799103" y="545703"/>
                      </a:lnTo>
                      <a:lnTo>
                        <a:pt x="1807023" y="555228"/>
                      </a:lnTo>
                      <a:lnTo>
                        <a:pt x="1809516" y="557841"/>
                      </a:lnTo>
                      <a:lnTo>
                        <a:pt x="1811776" y="560388"/>
                      </a:lnTo>
                      <a:lnTo>
                        <a:pt x="1779697" y="579438"/>
                      </a:lnTo>
                      <a:lnTo>
                        <a:pt x="1720292" y="604044"/>
                      </a:lnTo>
                      <a:lnTo>
                        <a:pt x="1673164" y="523875"/>
                      </a:lnTo>
                      <a:lnTo>
                        <a:pt x="1721480" y="484585"/>
                      </a:lnTo>
                      <a:lnTo>
                        <a:pt x="1752767" y="465931"/>
                      </a:lnTo>
                      <a:lnTo>
                        <a:pt x="1748410" y="452835"/>
                      </a:lnTo>
                      <a:lnTo>
                        <a:pt x="1744450" y="439341"/>
                      </a:lnTo>
                      <a:lnTo>
                        <a:pt x="1741282" y="425847"/>
                      </a:lnTo>
                      <a:lnTo>
                        <a:pt x="1738510" y="412353"/>
                      </a:lnTo>
                      <a:lnTo>
                        <a:pt x="1736530" y="398860"/>
                      </a:lnTo>
                      <a:lnTo>
                        <a:pt x="1735737" y="385366"/>
                      </a:lnTo>
                      <a:lnTo>
                        <a:pt x="1734945" y="371475"/>
                      </a:lnTo>
                      <a:lnTo>
                        <a:pt x="1735341" y="357981"/>
                      </a:lnTo>
                      <a:lnTo>
                        <a:pt x="1704451" y="350441"/>
                      </a:lnTo>
                      <a:lnTo>
                        <a:pt x="1644650" y="325438"/>
                      </a:lnTo>
                      <a:lnTo>
                        <a:pt x="1668412" y="235347"/>
                      </a:lnTo>
                      <a:lnTo>
                        <a:pt x="1730193" y="242094"/>
                      </a:lnTo>
                      <a:lnTo>
                        <a:pt x="1760687" y="250031"/>
                      </a:lnTo>
                      <a:lnTo>
                        <a:pt x="1766628" y="237331"/>
                      </a:lnTo>
                      <a:lnTo>
                        <a:pt x="1773361" y="225028"/>
                      </a:lnTo>
                      <a:lnTo>
                        <a:pt x="1781281" y="213519"/>
                      </a:lnTo>
                      <a:lnTo>
                        <a:pt x="1789202" y="201613"/>
                      </a:lnTo>
                      <a:lnTo>
                        <a:pt x="1797915" y="190500"/>
                      </a:lnTo>
                      <a:lnTo>
                        <a:pt x="1807023" y="179784"/>
                      </a:lnTo>
                      <a:lnTo>
                        <a:pt x="1816924" y="169069"/>
                      </a:lnTo>
                      <a:lnTo>
                        <a:pt x="1827221" y="159544"/>
                      </a:lnTo>
                      <a:lnTo>
                        <a:pt x="1812964" y="135334"/>
                      </a:lnTo>
                      <a:lnTo>
                        <a:pt x="1788410" y="75406"/>
                      </a:lnTo>
                      <a:lnTo>
                        <a:pt x="1868804" y="27781"/>
                      </a:lnTo>
                      <a:lnTo>
                        <a:pt x="1907219" y="76994"/>
                      </a:lnTo>
                      <a:lnTo>
                        <a:pt x="1923061" y="102791"/>
                      </a:lnTo>
                      <a:lnTo>
                        <a:pt x="1917516" y="105172"/>
                      </a:lnTo>
                      <a:lnTo>
                        <a:pt x="1912368" y="107156"/>
                      </a:lnTo>
                      <a:lnTo>
                        <a:pt x="1924249" y="102791"/>
                      </a:lnTo>
                      <a:lnTo>
                        <a:pt x="1935734" y="99219"/>
                      </a:lnTo>
                      <a:lnTo>
                        <a:pt x="1945239" y="96044"/>
                      </a:lnTo>
                      <a:lnTo>
                        <a:pt x="1961080" y="92869"/>
                      </a:lnTo>
                      <a:lnTo>
                        <a:pt x="1969001" y="91281"/>
                      </a:lnTo>
                      <a:lnTo>
                        <a:pt x="1977317" y="89694"/>
                      </a:lnTo>
                      <a:lnTo>
                        <a:pt x="1979297" y="89694"/>
                      </a:lnTo>
                      <a:lnTo>
                        <a:pt x="1994347" y="88106"/>
                      </a:lnTo>
                      <a:lnTo>
                        <a:pt x="2009792" y="87709"/>
                      </a:lnTo>
                      <a:lnTo>
                        <a:pt x="2013752" y="87709"/>
                      </a:lnTo>
                      <a:lnTo>
                        <a:pt x="2019693" y="87709"/>
                      </a:lnTo>
                      <a:lnTo>
                        <a:pt x="2031970" y="88503"/>
                      </a:lnTo>
                      <a:lnTo>
                        <a:pt x="2043455" y="89297"/>
                      </a:lnTo>
                      <a:lnTo>
                        <a:pt x="2034346" y="88503"/>
                      </a:lnTo>
                      <a:lnTo>
                        <a:pt x="2038306" y="72628"/>
                      </a:lnTo>
                      <a:lnTo>
                        <a:pt x="206602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p>
                  <a:pPr algn="ctr">
                    <a:defRPr/>
                  </a:pPr>
                  <a:endParaRPr lang="zh-CN" altLang="en-US" sz="1010">
                    <a:solidFill>
                      <a:srgbClr val="1C666E"/>
                    </a:solidFill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" name="文本占位符 1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" y="2037715"/>
            <a:ext cx="2689860" cy="6604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zh-CN" alt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目   录</a:t>
            </a:r>
            <a:endParaRPr lang="zh-CN" alt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15240" y="2797175"/>
            <a:ext cx="2691130" cy="6616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altLang="zh-CN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+mn-ea"/>
                <a:cs typeface="+mn-cs"/>
              </a:rPr>
              <a:t>CONTENTS</a:t>
            </a:r>
            <a:endParaRPr lang="en-US" altLang="zh-CN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071495" y="3401695"/>
            <a:ext cx="77749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940" y="1079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91465" y="721995"/>
            <a:ext cx="926592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主页</a:t>
            </a:r>
            <a:r>
              <a:rPr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 1，</a:t>
            </a:r>
            <a:r>
              <a:rPr 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界面优化，更加简洁，按钮通过用户权限可设置隐藏</a:t>
            </a:r>
            <a:endParaRPr 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占位符 48"/>
          <p:cNvSpPr/>
          <p:nvPr>
            <p:ph type="body" sz="quarter" idx="13"/>
          </p:nvPr>
        </p:nvSpPr>
        <p:spPr/>
        <p:txBody>
          <a:bodyPr>
            <a:normAutofit fontScale="90000"/>
          </a:bodyPr>
          <a:p>
            <a:r>
              <a:rPr lang="zh-CN" altLang="en-US"/>
              <a:t>新版医生工作站</a:t>
            </a:r>
            <a:r>
              <a:rPr lang="en-US" altLang="zh-CN"/>
              <a:t>_</a:t>
            </a:r>
            <a:r>
              <a:rPr lang="zh-CN" altLang="en-US"/>
              <a:t>主页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1172845"/>
            <a:ext cx="11059160" cy="5361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940" y="1079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02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0835" y="641985"/>
            <a:ext cx="926592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主页：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，根据医院要求可自行设置卡片格式（工具待优化）</a:t>
            </a: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占位符 5"/>
          <p:cNvSpPr/>
          <p:nvPr>
            <p:ph type="body" sz="quarter" idx="13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新版医生工作站</a:t>
            </a:r>
            <a:r>
              <a:rPr lang="en-US" altLang="zh-CN">
                <a:sym typeface="+mn-ea"/>
              </a:rPr>
              <a:t>_</a:t>
            </a:r>
            <a:r>
              <a:rPr lang="zh-CN" altLang="en-US">
                <a:sym typeface="+mn-ea"/>
              </a:rPr>
              <a:t>主页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895" y="1092835"/>
            <a:ext cx="11327765" cy="53701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940" y="1079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03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" name="文本占位符 48"/>
          <p:cNvSpPr/>
          <p:nvPr>
            <p:ph type="body" sz="quarter" idx="13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新版医生工作站</a:t>
            </a:r>
            <a:r>
              <a:rPr lang="en-US" altLang="zh-CN">
                <a:sym typeface="+mn-ea"/>
              </a:rPr>
              <a:t>_</a:t>
            </a:r>
            <a:r>
              <a:rPr lang="zh-CN" altLang="en-US">
                <a:sym typeface="+mn-ea"/>
              </a:rPr>
              <a:t>病人主页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760" y="660400"/>
            <a:ext cx="101473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病人主页：方便医生填写病人病情、查看病人报告等相关信息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1111250"/>
            <a:ext cx="10964545" cy="5284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940" y="1079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04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0360" y="691515"/>
            <a:ext cx="926592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病人主页：支持设置自定义元素</a:t>
            </a:r>
            <a:endParaRPr 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占位符 5"/>
          <p:cNvSpPr/>
          <p:nvPr>
            <p:ph type="body" sz="quarter" idx="13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新版医生工作站</a:t>
            </a:r>
            <a:r>
              <a:rPr lang="en-US" altLang="zh-CN">
                <a:sym typeface="+mn-ea"/>
              </a:rPr>
              <a:t>_</a:t>
            </a:r>
            <a:r>
              <a:rPr lang="zh-CN" altLang="en-US">
                <a:sym typeface="+mn-ea"/>
              </a:rPr>
              <a:t>病人主页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142365"/>
            <a:ext cx="11330305" cy="5192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940" y="1079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05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" name="文本占位符 48"/>
          <p:cNvSpPr/>
          <p:nvPr>
            <p:ph type="body" sz="quarter" idx="13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门诊医生工作站</a:t>
            </a:r>
            <a:r>
              <a:rPr lang="en-US" altLang="zh-CN">
                <a:sym typeface="+mn-ea"/>
              </a:rPr>
              <a:t>_</a:t>
            </a:r>
            <a:r>
              <a:rPr lang="zh-CN" altLang="en-US">
                <a:sym typeface="+mn-ea"/>
              </a:rPr>
              <a:t>医嘱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1062990"/>
            <a:ext cx="11177905" cy="537845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38480" y="612140"/>
            <a:ext cx="926592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医嘱：开医嘱模式进行更改</a:t>
            </a:r>
            <a:endParaRPr 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940" y="10795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06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" name="文本占位符 48"/>
          <p:cNvSpPr/>
          <p:nvPr>
            <p:ph type="body" sz="quarter" idx="13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门诊医生工作站</a:t>
            </a:r>
            <a:r>
              <a:rPr lang="en-US" altLang="zh-CN">
                <a:sym typeface="+mn-ea"/>
              </a:rPr>
              <a:t>_</a:t>
            </a:r>
            <a:r>
              <a:rPr lang="zh-CN" altLang="en-US">
                <a:sym typeface="+mn-ea"/>
              </a:rPr>
              <a:t>医嘱</a:t>
            </a:r>
            <a:endParaRPr lang="zh-CN" altLang="en-US"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8480" y="612140"/>
            <a:ext cx="926592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医嘱：通过诊断进行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推荐药品</a:t>
            </a: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" y="1062990"/>
            <a:ext cx="11169015" cy="5362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演示</Application>
  <PresentationFormat>宽屏</PresentationFormat>
  <Paragraphs>55</Paragraphs>
  <Slides>8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黑体</vt:lpstr>
      <vt:lpstr>Century Gothic</vt:lpstr>
      <vt:lpstr>Yu Gothic UI</vt:lpstr>
      <vt:lpstr>微软雅黑</vt:lpstr>
      <vt:lpstr>隶书</vt:lpstr>
      <vt:lpstr>Calibri</vt:lpstr>
      <vt:lpstr>DIN-BoldItalic</vt:lpstr>
      <vt:lpstr>Arial Unicode MS</vt:lpstr>
      <vt:lpstr>Segoe Print</vt:lpstr>
      <vt:lpstr>Office 主题</vt:lpstr>
      <vt:lpstr>2_Office 主题</vt:lpstr>
      <vt:lpstr>4_Office 主题</vt:lpstr>
      <vt:lpstr>新功能___协作平台讲解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海蓝时见鲸</cp:lastModifiedBy>
  <cp:revision>87</cp:revision>
  <dcterms:created xsi:type="dcterms:W3CDTF">2018-03-01T02:03:00Z</dcterms:created>
  <dcterms:modified xsi:type="dcterms:W3CDTF">2019-12-25T05:48:26Z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  <property fmtid="{D5CDD505-2E9C-101B-9397-08002B2CF9AE}" pid="3" name="KSORubyTemplateID">
    <vt:lpwstr>13</vt:lpwstr>
  </property>
</Properties>
</file>