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9" r:id="rId3"/>
  </p:sldMasterIdLst>
  <p:notesMasterIdLst>
    <p:notesMasterId r:id="rId5"/>
  </p:notesMasterIdLst>
  <p:sldIdLst>
    <p:sldId id="256" r:id="rId4"/>
    <p:sldId id="885" r:id="rId6"/>
    <p:sldId id="932" r:id="rId7"/>
    <p:sldId id="933" r:id="rId8"/>
    <p:sldId id="934" r:id="rId9"/>
    <p:sldId id="935" r:id="rId10"/>
    <p:sldId id="936" r:id="rId11"/>
    <p:sldId id="937" r:id="rId12"/>
    <p:sldId id="938" r:id="rId13"/>
    <p:sldId id="939" r:id="rId14"/>
    <p:sldId id="940" r:id="rId15"/>
    <p:sldId id="943" r:id="rId16"/>
    <p:sldId id="258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B7FD"/>
    <a:srgbClr val="FFFFFF"/>
    <a:srgbClr val="7CCA62"/>
    <a:srgbClr val="E7472D"/>
    <a:srgbClr val="F6C959"/>
    <a:srgbClr val="A7D22D"/>
    <a:srgbClr val="EAF4CD"/>
    <a:srgbClr val="5590D7"/>
    <a:srgbClr val="0BD0D9"/>
    <a:srgbClr val="009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6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5A8C7-CC1A-4A08-9B4B-31F43B054C7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1B693-632D-4080-9CF6-EA28B66DC80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Cylinder位于Data\R\AR\&lt;ARList No=”1”&gt;节点下，这里我们使用xpath语法，来定位到Cylinder即：Data/R/AR/ARList[@No="1"]/Cylinder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微软雅黑" panose="020B0503020204020204" pitchFamily="3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1540828"/>
            <a:ext cx="12192000" cy="377634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8" name="图片 7" descr="新标志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D">
                  <a:alpha val="100000"/>
                </a:srgbClr>
              </a:clrFrom>
              <a:clrTo>
                <a:srgbClr val="FFFF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8430" y="45720"/>
            <a:ext cx="2190115" cy="596900"/>
          </a:xfrm>
          <a:prstGeom prst="rect">
            <a:avLst/>
          </a:prstGeom>
        </p:spPr>
      </p:pic>
      <p:sp>
        <p:nvSpPr>
          <p:cNvPr id="11" name="文本占位符 4"/>
          <p:cNvSpPr>
            <a:spLocks noGrp="1"/>
          </p:cNvSpPr>
          <p:nvPr userDrawn="1"/>
        </p:nvSpPr>
        <p:spPr>
          <a:xfrm>
            <a:off x="138430" y="732790"/>
            <a:ext cx="6407150" cy="7397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zh-CN" altLang="en-US" sz="3200" b="1" dirty="0">
                <a:solidFill>
                  <a:srgbClr val="00B0F0"/>
                </a:solidFill>
                <a:effectLst/>
                <a:latin typeface="Century Gothic" panose="020B0502020202020204"/>
                <a:ea typeface="微软雅黑" panose="020B0503020204020204" pitchFamily="34" charset="-122"/>
                <a:sym typeface="微软雅黑" panose="020B0503020204020204" pitchFamily="34" charset="-122"/>
              </a:rPr>
              <a:t>坐标软件集团有限公司</a:t>
            </a:r>
            <a:endParaRPr lang="zh-CN" altLang="en-US" sz="3200" b="1" dirty="0">
              <a:solidFill>
                <a:srgbClr val="00B0F0"/>
              </a:solidFill>
              <a:effectLst/>
              <a:latin typeface="Century Gothic" panose="020B0502020202020204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-10795" y="6523355"/>
            <a:ext cx="12210415" cy="92710"/>
          </a:xfrm>
          <a:prstGeom prst="rect">
            <a:avLst/>
          </a:prstGeom>
          <a:gradFill>
            <a:gsLst>
              <a:gs pos="50000">
                <a:srgbClr val="29B6F4"/>
              </a:gs>
              <a:gs pos="0">
                <a:srgbClr val="82D1F6"/>
              </a:gs>
              <a:gs pos="99000">
                <a:srgbClr val="0089CD"/>
              </a:gs>
            </a:gsLst>
            <a:lin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2400"/>
          </a:p>
        </p:txBody>
      </p:sp>
      <p:pic>
        <p:nvPicPr>
          <p:cNvPr id="7" name="图片 6" descr="新标志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D">
                  <a:alpha val="100000"/>
                </a:srgbClr>
              </a:clrFrom>
              <a:clrTo>
                <a:srgbClr val="FFFF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17480" y="0"/>
            <a:ext cx="1874520" cy="511175"/>
          </a:xfrm>
          <a:prstGeom prst="rect">
            <a:avLst/>
          </a:prstGeom>
        </p:spPr>
      </p:pic>
      <p:sp>
        <p:nvSpPr>
          <p:cNvPr id="11" name="燕尾形 10"/>
          <p:cNvSpPr/>
          <p:nvPr userDrawn="1"/>
        </p:nvSpPr>
        <p:spPr>
          <a:xfrm>
            <a:off x="635" y="-635"/>
            <a:ext cx="1119505" cy="560705"/>
          </a:xfrm>
          <a:prstGeom prst="chevron">
            <a:avLst/>
          </a:prstGeom>
          <a:gradFill>
            <a:gsLst>
              <a:gs pos="50000">
                <a:srgbClr val="29B6F4"/>
              </a:gs>
              <a:gs pos="0">
                <a:srgbClr val="82D1F6"/>
              </a:gs>
              <a:gs pos="99000">
                <a:srgbClr val="0089CD"/>
              </a:gs>
            </a:gsLst>
            <a:lin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 fontAlgn="auto"/>
            <a:endParaRPr kumimoji="1" lang="zh-CN" altLang="en-US">
              <a:sym typeface="+mn-ea"/>
            </a:endParaRPr>
          </a:p>
        </p:txBody>
      </p:sp>
      <p:sp>
        <p:nvSpPr>
          <p:cNvPr id="1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44270" y="58420"/>
            <a:ext cx="9173845" cy="455295"/>
          </a:xfrm>
          <a:prstGeom prst="rect">
            <a:avLst/>
          </a:prstGeom>
          <a:ln w="12700" cmpd="sng">
            <a:noFill/>
          </a:ln>
        </p:spPr>
        <p:txBody>
          <a:bodyPr vert="horz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800" b="1">
                <a:solidFill>
                  <a:srgbClr val="00B0F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fontAlgn="auto"/>
            <a:r>
              <a:rPr kumimoji="1" lang="en-US" altLang="zh-CN" strike="noStrike" noProof="1" dirty="0"/>
              <a:t>CLICK</a:t>
            </a:r>
            <a:r>
              <a:rPr kumimoji="1" lang="zh-CN" altLang="en-US" strike="noStrike" noProof="1" dirty="0"/>
              <a:t> </a:t>
            </a:r>
            <a:r>
              <a:rPr kumimoji="1" lang="en-US" altLang="zh-CN" strike="noStrike" noProof="1" dirty="0"/>
              <a:t>HERE</a:t>
            </a:r>
            <a:r>
              <a:rPr kumimoji="1" lang="zh-CN" altLang="en-US" strike="noStrike" noProof="1" dirty="0"/>
              <a:t> </a:t>
            </a:r>
            <a:r>
              <a:rPr kumimoji="1" lang="en-US" altLang="zh-CN" strike="noStrike" noProof="1" dirty="0"/>
              <a:t>TO</a:t>
            </a:r>
            <a:r>
              <a:rPr kumimoji="1" lang="zh-CN" altLang="en-US" strike="noStrike" noProof="1" dirty="0"/>
              <a:t> </a:t>
            </a:r>
            <a:r>
              <a:rPr kumimoji="1" lang="en-US" altLang="zh-CN" strike="noStrike" noProof="1" dirty="0"/>
              <a:t>ADD</a:t>
            </a:r>
            <a:r>
              <a:rPr kumimoji="1" lang="zh-CN" altLang="en-US" strike="noStrike" noProof="1" dirty="0"/>
              <a:t> </a:t>
            </a:r>
            <a:r>
              <a:rPr kumimoji="1" lang="en-US" altLang="zh-CN" strike="noStrike" noProof="1" dirty="0"/>
              <a:t>YOUR</a:t>
            </a:r>
            <a:r>
              <a:rPr kumimoji="1" lang="zh-CN" altLang="en-US" strike="noStrike" noProof="1" dirty="0"/>
              <a:t> </a:t>
            </a:r>
            <a:r>
              <a:rPr kumimoji="1" lang="en-US" altLang="zh-CN" strike="noStrike" noProof="1" dirty="0"/>
              <a:t>TITLE</a:t>
            </a:r>
            <a:endParaRPr kumimoji="1" lang="en-US" altLang="zh-CN" strike="noStrike" noProof="1" dirty="0"/>
          </a:p>
        </p:txBody>
      </p:sp>
      <p:sp>
        <p:nvSpPr>
          <p:cNvPr id="8" name="文本框 7"/>
          <p:cNvSpPr txBox="1"/>
          <p:nvPr userDrawn="1"/>
        </p:nvSpPr>
        <p:spPr>
          <a:xfrm>
            <a:off x="15240" y="6541770"/>
            <a:ext cx="1217739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zh-CN" altLang="en-US" sz="120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※ 版权所有</a:t>
            </a:r>
            <a:r>
              <a:rPr lang="en-US" altLang="zh-CN" sz="120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@2005-2019 </a:t>
            </a:r>
            <a:r>
              <a:rPr lang="zh-CN" altLang="en-US" sz="120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  <a:sym typeface="+mn-ea"/>
              </a:rPr>
              <a:t>※ </a:t>
            </a:r>
            <a:r>
              <a:rPr lang="zh-CN" altLang="en-US" sz="1200">
                <a:solidFill>
                  <a:srgbClr val="00B0F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                                                                                          </a:t>
            </a:r>
            <a:r>
              <a:rPr lang="zh-CN" altLang="en-US" sz="1400">
                <a:solidFill>
                  <a:srgbClr val="00B0F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坐标软件集团，医疗软件行业领导者</a:t>
            </a:r>
            <a:endParaRPr lang="zh-CN" altLang="en-US" sz="1400" kern="0" dirty="0">
              <a:solidFill>
                <a:srgbClr val="00B0F0"/>
              </a:solidFill>
              <a:latin typeface="隶书" panose="02010509060101010101" charset="-122"/>
              <a:ea typeface="隶书" panose="02010509060101010101" charset="-122"/>
              <a:cs typeface="+mn-ea"/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3404507"/>
            <a:ext cx="12192000" cy="3453493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 userDrawn="1"/>
        </p:nvSpPr>
        <p:spPr>
          <a:xfrm>
            <a:off x="3970338" y="2433955"/>
            <a:ext cx="425132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0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感谢欣赏</a:t>
            </a:r>
            <a:endParaRPr lang="zh-CN" altLang="en-US" sz="6000" b="1" dirty="0" smtClean="0">
              <a:solidFill>
                <a:srgbClr val="E7472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欢迎垂询</a:t>
            </a:r>
            <a:endParaRPr lang="zh-CN" altLang="en-US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占位符 4"/>
          <p:cNvSpPr>
            <a:spLocks noGrp="1"/>
          </p:cNvSpPr>
          <p:nvPr userDrawn="1"/>
        </p:nvSpPr>
        <p:spPr>
          <a:xfrm>
            <a:off x="138430" y="732790"/>
            <a:ext cx="6407150" cy="7397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0"/>
            <a:r>
              <a:rPr lang="zh-CN" altLang="en-US" sz="3200" b="1" dirty="0">
                <a:solidFill>
                  <a:srgbClr val="00B0F0"/>
                </a:solidFill>
                <a:effectLst/>
                <a:latin typeface="Century Gothic" panose="020B0502020202020204"/>
                <a:ea typeface="微软雅黑" panose="020B0503020204020204" pitchFamily="34" charset="-122"/>
                <a:sym typeface="微软雅黑" panose="020B0503020204020204" pitchFamily="34" charset="-122"/>
              </a:rPr>
              <a:t>坐标软件集团有限公司</a:t>
            </a:r>
            <a:endParaRPr lang="zh-CN" altLang="en-US" sz="3200" b="1" dirty="0">
              <a:solidFill>
                <a:srgbClr val="00B0F0"/>
              </a:solidFill>
              <a:effectLst/>
              <a:latin typeface="Century Gothic" panose="020B0502020202020204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 userDrawn="1"/>
        </p:nvGrpSpPr>
        <p:grpSpPr>
          <a:xfrm>
            <a:off x="2525395" y="4596130"/>
            <a:ext cx="7141210" cy="1717040"/>
            <a:chOff x="2406" y="7430"/>
            <a:chExt cx="11246" cy="2704"/>
          </a:xfrm>
        </p:grpSpPr>
        <p:pic>
          <p:nvPicPr>
            <p:cNvPr id="17" name="图片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2739" y="7626"/>
              <a:ext cx="2129" cy="2129"/>
            </a:xfrm>
            <a:prstGeom prst="rect">
              <a:avLst/>
            </a:prstGeom>
          </p:spPr>
        </p:pic>
        <p:sp>
          <p:nvSpPr>
            <p:cNvPr id="18" name="文本框 17"/>
            <p:cNvSpPr txBox="1"/>
            <p:nvPr userDrawn="1"/>
          </p:nvSpPr>
          <p:spPr>
            <a:xfrm>
              <a:off x="2406" y="9748"/>
              <a:ext cx="2888" cy="38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p>
              <a:pPr algn="ctr"/>
              <a:r>
                <a:rPr lang="zh-CN" altLang="en-US" sz="1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更多资讯，请微信扫码关注！</a:t>
              </a:r>
              <a:endParaRPr lang="zh-CN" altLang="en-US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grpSp>
          <p:nvGrpSpPr>
            <p:cNvPr id="23" name="组合 22"/>
            <p:cNvGrpSpPr/>
            <p:nvPr userDrawn="1"/>
          </p:nvGrpSpPr>
          <p:grpSpPr>
            <a:xfrm>
              <a:off x="5464" y="7430"/>
              <a:ext cx="8189" cy="2702"/>
              <a:chOff x="10353" y="7771"/>
              <a:chExt cx="8189" cy="2702"/>
            </a:xfrm>
          </p:grpSpPr>
          <p:sp>
            <p:nvSpPr>
              <p:cNvPr id="24" name="文本占位符 2"/>
              <p:cNvSpPr>
                <a:spLocks noGrp="1"/>
              </p:cNvSpPr>
              <p:nvPr userDrawn="1"/>
            </p:nvSpPr>
            <p:spPr>
              <a:xfrm>
                <a:off x="10713" y="7771"/>
                <a:ext cx="7829" cy="2676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anchor="t"/>
              <a:p>
                <a:pPr lvl="0" indent="0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深圳市福田区深南中路</a:t>
                </a: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3039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号国际文化大厦</a:t>
                </a: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29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楼（总部）</a:t>
                </a:r>
                <a:endParaRPr lang="zh-CN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0" indent="0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0755-82949677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（总机）</a:t>
                </a:r>
                <a:endParaRPr lang="zh-CN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0" indent="0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0755-82949630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（传真）</a:t>
                </a:r>
                <a:endParaRPr lang="zh-CN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lvl="0" indent="0">
                  <a:lnSpc>
                    <a:spcPct val="15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</a:pPr>
                <a:r>
                  <a:rPr lang="en-US" altLang="zh-CN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  www.cnhis.com</a:t>
                </a:r>
                <a:r>
                  <a:rPr lang="zh-CN" altLang="en-US" sz="1400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（官网）</a:t>
                </a:r>
                <a:endParaRPr lang="zh-CN" altLang="en-US" sz="1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grpSp>
            <p:nvGrpSpPr>
              <p:cNvPr id="25" name="组合 24"/>
              <p:cNvGrpSpPr/>
              <p:nvPr userDrawn="1"/>
            </p:nvGrpSpPr>
            <p:grpSpPr>
              <a:xfrm>
                <a:off x="10408" y="7967"/>
                <a:ext cx="415" cy="461"/>
                <a:chOff x="16853" y="2402"/>
                <a:chExt cx="415" cy="461"/>
              </a:xfrm>
              <a:solidFill>
                <a:schemeClr val="bg1"/>
              </a:solidFill>
            </p:grpSpPr>
            <p:sp>
              <p:nvSpPr>
                <p:cNvPr id="26" name="Freeform 472"/>
                <p:cNvSpPr/>
                <p:nvPr userDrawn="1"/>
              </p:nvSpPr>
              <p:spPr bwMode="auto">
                <a:xfrm>
                  <a:off x="16853" y="2585"/>
                  <a:ext cx="415" cy="188"/>
                </a:xfrm>
                <a:custGeom>
                  <a:avLst/>
                  <a:gdLst>
                    <a:gd name="T0" fmla="*/ 263 w 271"/>
                    <a:gd name="T1" fmla="*/ 34 h 122"/>
                    <a:gd name="T2" fmla="*/ 213 w 271"/>
                    <a:gd name="T3" fmla="*/ 6 h 122"/>
                    <a:gd name="T4" fmla="*/ 191 w 271"/>
                    <a:gd name="T5" fmla="*/ 1 h 122"/>
                    <a:gd name="T6" fmla="*/ 183 w 271"/>
                    <a:gd name="T7" fmla="*/ 19 h 122"/>
                    <a:gd name="T8" fmla="*/ 205 w 271"/>
                    <a:gd name="T9" fmla="*/ 27 h 122"/>
                    <a:gd name="T10" fmla="*/ 224 w 271"/>
                    <a:gd name="T11" fmla="*/ 41 h 122"/>
                    <a:gd name="T12" fmla="*/ 228 w 271"/>
                    <a:gd name="T13" fmla="*/ 51 h 122"/>
                    <a:gd name="T14" fmla="*/ 219 w 271"/>
                    <a:gd name="T15" fmla="*/ 60 h 122"/>
                    <a:gd name="T16" fmla="*/ 162 w 271"/>
                    <a:gd name="T17" fmla="*/ 78 h 122"/>
                    <a:gd name="T18" fmla="*/ 98 w 271"/>
                    <a:gd name="T19" fmla="*/ 76 h 122"/>
                    <a:gd name="T20" fmla="*/ 68 w 271"/>
                    <a:gd name="T21" fmla="*/ 68 h 122"/>
                    <a:gd name="T22" fmla="*/ 45 w 271"/>
                    <a:gd name="T23" fmla="*/ 53 h 122"/>
                    <a:gd name="T24" fmla="*/ 42 w 271"/>
                    <a:gd name="T25" fmla="*/ 47 h 122"/>
                    <a:gd name="T26" fmla="*/ 43 w 271"/>
                    <a:gd name="T27" fmla="*/ 43 h 122"/>
                    <a:gd name="T28" fmla="*/ 52 w 271"/>
                    <a:gd name="T29" fmla="*/ 34 h 122"/>
                    <a:gd name="T30" fmla="*/ 87 w 271"/>
                    <a:gd name="T31" fmla="*/ 19 h 122"/>
                    <a:gd name="T32" fmla="*/ 79 w 271"/>
                    <a:gd name="T33" fmla="*/ 0 h 122"/>
                    <a:gd name="T34" fmla="*/ 21 w 271"/>
                    <a:gd name="T35" fmla="*/ 20 h 122"/>
                    <a:gd name="T36" fmla="*/ 2 w 271"/>
                    <a:gd name="T37" fmla="*/ 40 h 122"/>
                    <a:gd name="T38" fmla="*/ 0 w 271"/>
                    <a:gd name="T39" fmla="*/ 52 h 122"/>
                    <a:gd name="T40" fmla="*/ 3 w 271"/>
                    <a:gd name="T41" fmla="*/ 68 h 122"/>
                    <a:gd name="T42" fmla="*/ 40 w 271"/>
                    <a:gd name="T43" fmla="*/ 104 h 122"/>
                    <a:gd name="T44" fmla="*/ 149 w 271"/>
                    <a:gd name="T45" fmla="*/ 121 h 122"/>
                    <a:gd name="T46" fmla="*/ 246 w 271"/>
                    <a:gd name="T47" fmla="*/ 96 h 122"/>
                    <a:gd name="T48" fmla="*/ 268 w 271"/>
                    <a:gd name="T49" fmla="*/ 65 h 122"/>
                    <a:gd name="T50" fmla="*/ 270 w 271"/>
                    <a:gd name="T51" fmla="*/ 54 h 122"/>
                    <a:gd name="T52" fmla="*/ 263 w 271"/>
                    <a:gd name="T53" fmla="*/ 34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71" h="122">
                      <a:moveTo>
                        <a:pt x="263" y="34"/>
                      </a:moveTo>
                      <a:cubicBezTo>
                        <a:pt x="251" y="19"/>
                        <a:pt x="231" y="11"/>
                        <a:pt x="213" y="6"/>
                      </a:cubicBezTo>
                      <a:cubicBezTo>
                        <a:pt x="206" y="4"/>
                        <a:pt x="198" y="2"/>
                        <a:pt x="191" y="1"/>
                      </a:cubicBezTo>
                      <a:cubicBezTo>
                        <a:pt x="188" y="7"/>
                        <a:pt x="185" y="13"/>
                        <a:pt x="183" y="19"/>
                      </a:cubicBezTo>
                      <a:cubicBezTo>
                        <a:pt x="190" y="21"/>
                        <a:pt x="198" y="23"/>
                        <a:pt x="205" y="27"/>
                      </a:cubicBezTo>
                      <a:cubicBezTo>
                        <a:pt x="212" y="30"/>
                        <a:pt x="219" y="35"/>
                        <a:pt x="224" y="41"/>
                      </a:cubicBezTo>
                      <a:cubicBezTo>
                        <a:pt x="226" y="43"/>
                        <a:pt x="230" y="48"/>
                        <a:pt x="228" y="51"/>
                      </a:cubicBezTo>
                      <a:cubicBezTo>
                        <a:pt x="226" y="55"/>
                        <a:pt x="222" y="58"/>
                        <a:pt x="219" y="60"/>
                      </a:cubicBezTo>
                      <a:cubicBezTo>
                        <a:pt x="203" y="72"/>
                        <a:pt x="181" y="76"/>
                        <a:pt x="162" y="78"/>
                      </a:cubicBezTo>
                      <a:cubicBezTo>
                        <a:pt x="141" y="81"/>
                        <a:pt x="119" y="80"/>
                        <a:pt x="98" y="76"/>
                      </a:cubicBezTo>
                      <a:cubicBezTo>
                        <a:pt x="88" y="75"/>
                        <a:pt x="77" y="72"/>
                        <a:pt x="68" y="68"/>
                      </a:cubicBezTo>
                      <a:cubicBezTo>
                        <a:pt x="59" y="65"/>
                        <a:pt x="50" y="60"/>
                        <a:pt x="45" y="53"/>
                      </a:cubicBezTo>
                      <a:cubicBezTo>
                        <a:pt x="43" y="51"/>
                        <a:pt x="41" y="49"/>
                        <a:pt x="42" y="47"/>
                      </a:cubicBezTo>
                      <a:cubicBezTo>
                        <a:pt x="42" y="45"/>
                        <a:pt x="42" y="44"/>
                        <a:pt x="43" y="43"/>
                      </a:cubicBezTo>
                      <a:cubicBezTo>
                        <a:pt x="45" y="39"/>
                        <a:pt x="48" y="36"/>
                        <a:pt x="52" y="34"/>
                      </a:cubicBezTo>
                      <a:cubicBezTo>
                        <a:pt x="62" y="26"/>
                        <a:pt x="74" y="21"/>
                        <a:pt x="87" y="19"/>
                      </a:cubicBezTo>
                      <a:cubicBezTo>
                        <a:pt x="84" y="13"/>
                        <a:pt x="82" y="7"/>
                        <a:pt x="79" y="0"/>
                      </a:cubicBezTo>
                      <a:cubicBezTo>
                        <a:pt x="59" y="4"/>
                        <a:pt x="39" y="9"/>
                        <a:pt x="21" y="20"/>
                      </a:cubicBezTo>
                      <a:cubicBezTo>
                        <a:pt x="14" y="25"/>
                        <a:pt x="6" y="31"/>
                        <a:pt x="2" y="40"/>
                      </a:cubicBezTo>
                      <a:cubicBezTo>
                        <a:pt x="0" y="44"/>
                        <a:pt x="0" y="48"/>
                        <a:pt x="0" y="52"/>
                      </a:cubicBezTo>
                      <a:cubicBezTo>
                        <a:pt x="1" y="58"/>
                        <a:pt x="1" y="63"/>
                        <a:pt x="3" y="68"/>
                      </a:cubicBezTo>
                      <a:cubicBezTo>
                        <a:pt x="8" y="84"/>
                        <a:pt x="26" y="97"/>
                        <a:pt x="40" y="104"/>
                      </a:cubicBezTo>
                      <a:cubicBezTo>
                        <a:pt x="74" y="118"/>
                        <a:pt x="113" y="122"/>
                        <a:pt x="149" y="121"/>
                      </a:cubicBezTo>
                      <a:cubicBezTo>
                        <a:pt x="182" y="119"/>
                        <a:pt x="218" y="114"/>
                        <a:pt x="246" y="96"/>
                      </a:cubicBezTo>
                      <a:cubicBezTo>
                        <a:pt x="256" y="90"/>
                        <a:pt x="266" y="77"/>
                        <a:pt x="268" y="65"/>
                      </a:cubicBezTo>
                      <a:cubicBezTo>
                        <a:pt x="269" y="61"/>
                        <a:pt x="269" y="58"/>
                        <a:pt x="270" y="54"/>
                      </a:cubicBezTo>
                      <a:cubicBezTo>
                        <a:pt x="271" y="47"/>
                        <a:pt x="268" y="40"/>
                        <a:pt x="263" y="3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p>
                  <a:endParaRPr lang="zh-CN" altLang="en-US"/>
                </a:p>
              </p:txBody>
            </p:sp>
            <p:sp>
              <p:nvSpPr>
                <p:cNvPr id="27" name="Freeform 473"/>
                <p:cNvSpPr/>
                <p:nvPr userDrawn="1"/>
              </p:nvSpPr>
              <p:spPr bwMode="auto">
                <a:xfrm>
                  <a:off x="17248" y="2843"/>
                  <a:ext cx="15" cy="20"/>
                </a:xfrm>
                <a:custGeom>
                  <a:avLst/>
                  <a:gdLst>
                    <a:gd name="T0" fmla="*/ 5 w 11"/>
                    <a:gd name="T1" fmla="*/ 6 h 13"/>
                    <a:gd name="T2" fmla="*/ 5 w 11"/>
                    <a:gd name="T3" fmla="*/ 6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</a:cxnLst>
                  <a:rect l="0" t="0" r="r" b="b"/>
                  <a:pathLst>
                    <a:path w="11" h="13">
                      <a:moveTo>
                        <a:pt x="5" y="6"/>
                      </a:moveTo>
                      <a:cubicBezTo>
                        <a:pt x="11" y="13"/>
                        <a:pt x="0" y="0"/>
                        <a:pt x="5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p>
                  <a:endParaRPr lang="zh-CN" altLang="en-US"/>
                </a:p>
              </p:txBody>
            </p:sp>
            <p:sp>
              <p:nvSpPr>
                <p:cNvPr id="28" name="Freeform 474"/>
                <p:cNvSpPr>
                  <a:spLocks noEditPoints="1"/>
                </p:cNvSpPr>
                <p:nvPr userDrawn="1"/>
              </p:nvSpPr>
              <p:spPr bwMode="auto">
                <a:xfrm>
                  <a:off x="16963" y="2402"/>
                  <a:ext cx="195" cy="353"/>
                </a:xfrm>
                <a:custGeom>
                  <a:avLst/>
                  <a:gdLst>
                    <a:gd name="T0" fmla="*/ 64 w 128"/>
                    <a:gd name="T1" fmla="*/ 231 h 231"/>
                    <a:gd name="T2" fmla="*/ 128 w 128"/>
                    <a:gd name="T3" fmla="*/ 63 h 231"/>
                    <a:gd name="T4" fmla="*/ 65 w 128"/>
                    <a:gd name="T5" fmla="*/ 0 h 231"/>
                    <a:gd name="T6" fmla="*/ 64 w 128"/>
                    <a:gd name="T7" fmla="*/ 0 h 231"/>
                    <a:gd name="T8" fmla="*/ 64 w 128"/>
                    <a:gd name="T9" fmla="*/ 0 h 231"/>
                    <a:gd name="T10" fmla="*/ 64 w 128"/>
                    <a:gd name="T11" fmla="*/ 0 h 231"/>
                    <a:gd name="T12" fmla="*/ 63 w 128"/>
                    <a:gd name="T13" fmla="*/ 0 h 231"/>
                    <a:gd name="T14" fmla="*/ 0 w 128"/>
                    <a:gd name="T15" fmla="*/ 63 h 231"/>
                    <a:gd name="T16" fmla="*/ 64 w 128"/>
                    <a:gd name="T17" fmla="*/ 231 h 231"/>
                    <a:gd name="T18" fmla="*/ 64 w 128"/>
                    <a:gd name="T19" fmla="*/ 29 h 231"/>
                    <a:gd name="T20" fmla="*/ 93 w 128"/>
                    <a:gd name="T21" fmla="*/ 58 h 231"/>
                    <a:gd name="T22" fmla="*/ 64 w 128"/>
                    <a:gd name="T23" fmla="*/ 86 h 231"/>
                    <a:gd name="T24" fmla="*/ 35 w 128"/>
                    <a:gd name="T25" fmla="*/ 58 h 231"/>
                    <a:gd name="T26" fmla="*/ 64 w 128"/>
                    <a:gd name="T27" fmla="*/ 29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28" h="231">
                      <a:moveTo>
                        <a:pt x="64" y="231"/>
                      </a:moveTo>
                      <a:cubicBezTo>
                        <a:pt x="64" y="231"/>
                        <a:pt x="128" y="97"/>
                        <a:pt x="128" y="63"/>
                      </a:cubicBezTo>
                      <a:cubicBezTo>
                        <a:pt x="128" y="29"/>
                        <a:pt x="100" y="0"/>
                        <a:pt x="65" y="0"/>
                      </a:cubicBezTo>
                      <a:cubicBezTo>
                        <a:pt x="65" y="0"/>
                        <a:pt x="65" y="0"/>
                        <a:pt x="64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4" y="0"/>
                        <a:pt x="64" y="0"/>
                        <a:pt x="64" y="0"/>
                      </a:cubicBezTo>
                      <a:cubicBezTo>
                        <a:pt x="64" y="0"/>
                        <a:pt x="63" y="0"/>
                        <a:pt x="63" y="0"/>
                      </a:cubicBezTo>
                      <a:cubicBezTo>
                        <a:pt x="28" y="0"/>
                        <a:pt x="0" y="29"/>
                        <a:pt x="0" y="63"/>
                      </a:cubicBezTo>
                      <a:cubicBezTo>
                        <a:pt x="0" y="98"/>
                        <a:pt x="64" y="231"/>
                        <a:pt x="64" y="231"/>
                      </a:cubicBezTo>
                      <a:close/>
                      <a:moveTo>
                        <a:pt x="64" y="29"/>
                      </a:moveTo>
                      <a:cubicBezTo>
                        <a:pt x="80" y="29"/>
                        <a:pt x="93" y="42"/>
                        <a:pt x="93" y="58"/>
                      </a:cubicBezTo>
                      <a:cubicBezTo>
                        <a:pt x="93" y="74"/>
                        <a:pt x="80" y="86"/>
                        <a:pt x="64" y="86"/>
                      </a:cubicBezTo>
                      <a:cubicBezTo>
                        <a:pt x="48" y="86"/>
                        <a:pt x="35" y="74"/>
                        <a:pt x="35" y="58"/>
                      </a:cubicBezTo>
                      <a:cubicBezTo>
                        <a:pt x="35" y="42"/>
                        <a:pt x="48" y="29"/>
                        <a:pt x="64" y="29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p>
                  <a:endParaRPr lang="zh-CN" altLang="en-US"/>
                </a:p>
              </p:txBody>
            </p:sp>
          </p:grpSp>
          <p:sp>
            <p:nvSpPr>
              <p:cNvPr id="29" name="Freeform 341"/>
              <p:cNvSpPr>
                <a:spLocks noEditPoints="1"/>
              </p:cNvSpPr>
              <p:nvPr userDrawn="1"/>
            </p:nvSpPr>
            <p:spPr bwMode="auto">
              <a:xfrm rot="1560000">
                <a:off x="10518" y="8638"/>
                <a:ext cx="158" cy="413"/>
              </a:xfrm>
              <a:custGeom>
                <a:avLst/>
                <a:gdLst>
                  <a:gd name="T0" fmla="*/ 3 w 32"/>
                  <a:gd name="T1" fmla="*/ 70 h 84"/>
                  <a:gd name="T2" fmla="*/ 10 w 32"/>
                  <a:gd name="T3" fmla="*/ 81 h 84"/>
                  <a:gd name="T4" fmla="*/ 18 w 32"/>
                  <a:gd name="T5" fmla="*/ 84 h 84"/>
                  <a:gd name="T6" fmla="*/ 22 w 32"/>
                  <a:gd name="T7" fmla="*/ 83 h 84"/>
                  <a:gd name="T8" fmla="*/ 29 w 32"/>
                  <a:gd name="T9" fmla="*/ 82 h 84"/>
                  <a:gd name="T10" fmla="*/ 31 w 32"/>
                  <a:gd name="T11" fmla="*/ 75 h 84"/>
                  <a:gd name="T12" fmla="*/ 31 w 32"/>
                  <a:gd name="T13" fmla="*/ 66 h 84"/>
                  <a:gd name="T14" fmla="*/ 30 w 32"/>
                  <a:gd name="T15" fmla="*/ 61 h 84"/>
                  <a:gd name="T16" fmla="*/ 21 w 32"/>
                  <a:gd name="T17" fmla="*/ 60 h 84"/>
                  <a:gd name="T18" fmla="*/ 16 w 32"/>
                  <a:gd name="T19" fmla="*/ 52 h 84"/>
                  <a:gd name="T20" fmla="*/ 16 w 32"/>
                  <a:gd name="T21" fmla="*/ 32 h 84"/>
                  <a:gd name="T22" fmla="*/ 22 w 32"/>
                  <a:gd name="T23" fmla="*/ 24 h 84"/>
                  <a:gd name="T24" fmla="*/ 30 w 32"/>
                  <a:gd name="T25" fmla="*/ 23 h 84"/>
                  <a:gd name="T26" fmla="*/ 31 w 32"/>
                  <a:gd name="T27" fmla="*/ 17 h 84"/>
                  <a:gd name="T28" fmla="*/ 31 w 32"/>
                  <a:gd name="T29" fmla="*/ 8 h 84"/>
                  <a:gd name="T30" fmla="*/ 30 w 32"/>
                  <a:gd name="T31" fmla="*/ 2 h 84"/>
                  <a:gd name="T32" fmla="*/ 22 w 32"/>
                  <a:gd name="T33" fmla="*/ 0 h 84"/>
                  <a:gd name="T34" fmla="*/ 19 w 32"/>
                  <a:gd name="T35" fmla="*/ 0 h 84"/>
                  <a:gd name="T36" fmla="*/ 10 w 32"/>
                  <a:gd name="T37" fmla="*/ 2 h 84"/>
                  <a:gd name="T38" fmla="*/ 3 w 32"/>
                  <a:gd name="T39" fmla="*/ 14 h 84"/>
                  <a:gd name="T40" fmla="*/ 1 w 32"/>
                  <a:gd name="T41" fmla="*/ 32 h 84"/>
                  <a:gd name="T42" fmla="*/ 1 w 32"/>
                  <a:gd name="T43" fmla="*/ 52 h 84"/>
                  <a:gd name="T44" fmla="*/ 3 w 32"/>
                  <a:gd name="T45" fmla="*/ 70 h 84"/>
                  <a:gd name="T46" fmla="*/ 5 w 32"/>
                  <a:gd name="T47" fmla="*/ 32 h 84"/>
                  <a:gd name="T48" fmla="*/ 7 w 32"/>
                  <a:gd name="T49" fmla="*/ 15 h 84"/>
                  <a:gd name="T50" fmla="*/ 12 w 32"/>
                  <a:gd name="T51" fmla="*/ 6 h 84"/>
                  <a:gd name="T52" fmla="*/ 19 w 32"/>
                  <a:gd name="T53" fmla="*/ 4 h 84"/>
                  <a:gd name="T54" fmla="*/ 21 w 32"/>
                  <a:gd name="T55" fmla="*/ 4 h 84"/>
                  <a:gd name="T56" fmla="*/ 27 w 32"/>
                  <a:gd name="T57" fmla="*/ 5 h 84"/>
                  <a:gd name="T58" fmla="*/ 27 w 32"/>
                  <a:gd name="T59" fmla="*/ 9 h 84"/>
                  <a:gd name="T60" fmla="*/ 27 w 32"/>
                  <a:gd name="T61" fmla="*/ 17 h 84"/>
                  <a:gd name="T62" fmla="*/ 27 w 32"/>
                  <a:gd name="T63" fmla="*/ 20 h 84"/>
                  <a:gd name="T64" fmla="*/ 22 w 32"/>
                  <a:gd name="T65" fmla="*/ 20 h 84"/>
                  <a:gd name="T66" fmla="*/ 12 w 32"/>
                  <a:gd name="T67" fmla="*/ 32 h 84"/>
                  <a:gd name="T68" fmla="*/ 12 w 32"/>
                  <a:gd name="T69" fmla="*/ 52 h 84"/>
                  <a:gd name="T70" fmla="*/ 21 w 32"/>
                  <a:gd name="T71" fmla="*/ 64 h 84"/>
                  <a:gd name="T72" fmla="*/ 27 w 32"/>
                  <a:gd name="T73" fmla="*/ 64 h 84"/>
                  <a:gd name="T74" fmla="*/ 27 w 32"/>
                  <a:gd name="T75" fmla="*/ 67 h 84"/>
                  <a:gd name="T76" fmla="*/ 27 w 32"/>
                  <a:gd name="T77" fmla="*/ 75 h 84"/>
                  <a:gd name="T78" fmla="*/ 27 w 32"/>
                  <a:gd name="T79" fmla="*/ 78 h 84"/>
                  <a:gd name="T80" fmla="*/ 21 w 32"/>
                  <a:gd name="T81" fmla="*/ 79 h 84"/>
                  <a:gd name="T82" fmla="*/ 12 w 32"/>
                  <a:gd name="T83" fmla="*/ 78 h 84"/>
                  <a:gd name="T84" fmla="*/ 7 w 32"/>
                  <a:gd name="T85" fmla="*/ 69 h 84"/>
                  <a:gd name="T86" fmla="*/ 5 w 32"/>
                  <a:gd name="T87" fmla="*/ 52 h 84"/>
                  <a:gd name="T88" fmla="*/ 5 w 32"/>
                  <a:gd name="T89" fmla="*/ 3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2" h="84">
                    <a:moveTo>
                      <a:pt x="3" y="70"/>
                    </a:moveTo>
                    <a:cubicBezTo>
                      <a:pt x="5" y="74"/>
                      <a:pt x="7" y="79"/>
                      <a:pt x="10" y="81"/>
                    </a:cubicBezTo>
                    <a:cubicBezTo>
                      <a:pt x="12" y="83"/>
                      <a:pt x="15" y="84"/>
                      <a:pt x="18" y="84"/>
                    </a:cubicBezTo>
                    <a:cubicBezTo>
                      <a:pt x="20" y="84"/>
                      <a:pt x="21" y="83"/>
                      <a:pt x="22" y="83"/>
                    </a:cubicBezTo>
                    <a:cubicBezTo>
                      <a:pt x="23" y="83"/>
                      <a:pt x="28" y="82"/>
                      <a:pt x="29" y="82"/>
                    </a:cubicBezTo>
                    <a:cubicBezTo>
                      <a:pt x="30" y="81"/>
                      <a:pt x="30" y="81"/>
                      <a:pt x="31" y="75"/>
                    </a:cubicBezTo>
                    <a:cubicBezTo>
                      <a:pt x="32" y="73"/>
                      <a:pt x="32" y="69"/>
                      <a:pt x="31" y="66"/>
                    </a:cubicBezTo>
                    <a:cubicBezTo>
                      <a:pt x="31" y="61"/>
                      <a:pt x="30" y="61"/>
                      <a:pt x="30" y="61"/>
                    </a:cubicBezTo>
                    <a:cubicBezTo>
                      <a:pt x="29" y="60"/>
                      <a:pt x="29" y="60"/>
                      <a:pt x="21" y="60"/>
                    </a:cubicBezTo>
                    <a:cubicBezTo>
                      <a:pt x="19" y="60"/>
                      <a:pt x="17" y="56"/>
                      <a:pt x="16" y="52"/>
                    </a:cubicBezTo>
                    <a:cubicBezTo>
                      <a:pt x="16" y="46"/>
                      <a:pt x="16" y="37"/>
                      <a:pt x="16" y="32"/>
                    </a:cubicBezTo>
                    <a:cubicBezTo>
                      <a:pt x="17" y="27"/>
                      <a:pt x="19" y="24"/>
                      <a:pt x="22" y="24"/>
                    </a:cubicBezTo>
                    <a:cubicBezTo>
                      <a:pt x="29" y="24"/>
                      <a:pt x="29" y="24"/>
                      <a:pt x="30" y="23"/>
                    </a:cubicBezTo>
                    <a:cubicBezTo>
                      <a:pt x="30" y="23"/>
                      <a:pt x="31" y="22"/>
                      <a:pt x="31" y="17"/>
                    </a:cubicBezTo>
                    <a:cubicBezTo>
                      <a:pt x="32" y="15"/>
                      <a:pt x="32" y="11"/>
                      <a:pt x="31" y="8"/>
                    </a:cubicBezTo>
                    <a:cubicBezTo>
                      <a:pt x="30" y="3"/>
                      <a:pt x="30" y="3"/>
                      <a:pt x="30" y="2"/>
                    </a:cubicBezTo>
                    <a:cubicBezTo>
                      <a:pt x="29" y="2"/>
                      <a:pt x="29" y="2"/>
                      <a:pt x="22" y="0"/>
                    </a:cubicBezTo>
                    <a:cubicBezTo>
                      <a:pt x="21" y="0"/>
                      <a:pt x="20" y="0"/>
                      <a:pt x="19" y="0"/>
                    </a:cubicBezTo>
                    <a:cubicBezTo>
                      <a:pt x="16" y="0"/>
                      <a:pt x="12" y="1"/>
                      <a:pt x="10" y="2"/>
                    </a:cubicBezTo>
                    <a:cubicBezTo>
                      <a:pt x="7" y="4"/>
                      <a:pt x="5" y="9"/>
                      <a:pt x="3" y="14"/>
                    </a:cubicBezTo>
                    <a:cubicBezTo>
                      <a:pt x="2" y="18"/>
                      <a:pt x="1" y="26"/>
                      <a:pt x="1" y="32"/>
                    </a:cubicBezTo>
                    <a:cubicBezTo>
                      <a:pt x="0" y="37"/>
                      <a:pt x="0" y="46"/>
                      <a:pt x="1" y="52"/>
                    </a:cubicBezTo>
                    <a:cubicBezTo>
                      <a:pt x="1" y="58"/>
                      <a:pt x="2" y="66"/>
                      <a:pt x="3" y="70"/>
                    </a:cubicBezTo>
                    <a:close/>
                    <a:moveTo>
                      <a:pt x="5" y="32"/>
                    </a:moveTo>
                    <a:cubicBezTo>
                      <a:pt x="5" y="26"/>
                      <a:pt x="6" y="19"/>
                      <a:pt x="7" y="15"/>
                    </a:cubicBezTo>
                    <a:cubicBezTo>
                      <a:pt x="8" y="11"/>
                      <a:pt x="11" y="7"/>
                      <a:pt x="12" y="6"/>
                    </a:cubicBezTo>
                    <a:cubicBezTo>
                      <a:pt x="14" y="5"/>
                      <a:pt x="16" y="4"/>
                      <a:pt x="19" y="4"/>
                    </a:cubicBezTo>
                    <a:cubicBezTo>
                      <a:pt x="20" y="4"/>
                      <a:pt x="20" y="4"/>
                      <a:pt x="21" y="4"/>
                    </a:cubicBezTo>
                    <a:cubicBezTo>
                      <a:pt x="24" y="5"/>
                      <a:pt x="26" y="5"/>
                      <a:pt x="27" y="5"/>
                    </a:cubicBezTo>
                    <a:cubicBezTo>
                      <a:pt x="27" y="6"/>
                      <a:pt x="27" y="7"/>
                      <a:pt x="27" y="9"/>
                    </a:cubicBezTo>
                    <a:cubicBezTo>
                      <a:pt x="28" y="11"/>
                      <a:pt x="28" y="15"/>
                      <a:pt x="27" y="17"/>
                    </a:cubicBezTo>
                    <a:cubicBezTo>
                      <a:pt x="27" y="18"/>
                      <a:pt x="27" y="19"/>
                      <a:pt x="27" y="20"/>
                    </a:cubicBezTo>
                    <a:cubicBezTo>
                      <a:pt x="26" y="20"/>
                      <a:pt x="24" y="20"/>
                      <a:pt x="22" y="20"/>
                    </a:cubicBezTo>
                    <a:cubicBezTo>
                      <a:pt x="17" y="20"/>
                      <a:pt x="13" y="25"/>
                      <a:pt x="12" y="32"/>
                    </a:cubicBezTo>
                    <a:cubicBezTo>
                      <a:pt x="12" y="37"/>
                      <a:pt x="12" y="46"/>
                      <a:pt x="12" y="52"/>
                    </a:cubicBezTo>
                    <a:cubicBezTo>
                      <a:pt x="13" y="59"/>
                      <a:pt x="17" y="64"/>
                      <a:pt x="21" y="64"/>
                    </a:cubicBezTo>
                    <a:cubicBezTo>
                      <a:pt x="24" y="64"/>
                      <a:pt x="26" y="64"/>
                      <a:pt x="27" y="64"/>
                    </a:cubicBezTo>
                    <a:cubicBezTo>
                      <a:pt x="27" y="65"/>
                      <a:pt x="27" y="66"/>
                      <a:pt x="27" y="67"/>
                    </a:cubicBezTo>
                    <a:cubicBezTo>
                      <a:pt x="28" y="69"/>
                      <a:pt x="28" y="73"/>
                      <a:pt x="27" y="75"/>
                    </a:cubicBezTo>
                    <a:cubicBezTo>
                      <a:pt x="27" y="76"/>
                      <a:pt x="27" y="77"/>
                      <a:pt x="27" y="78"/>
                    </a:cubicBezTo>
                    <a:cubicBezTo>
                      <a:pt x="25" y="78"/>
                      <a:pt x="23" y="79"/>
                      <a:pt x="21" y="79"/>
                    </a:cubicBezTo>
                    <a:cubicBezTo>
                      <a:pt x="18" y="80"/>
                      <a:pt x="14" y="79"/>
                      <a:pt x="12" y="78"/>
                    </a:cubicBezTo>
                    <a:cubicBezTo>
                      <a:pt x="11" y="77"/>
                      <a:pt x="8" y="73"/>
                      <a:pt x="7" y="69"/>
                    </a:cubicBezTo>
                    <a:cubicBezTo>
                      <a:pt x="6" y="65"/>
                      <a:pt x="5" y="57"/>
                      <a:pt x="5" y="52"/>
                    </a:cubicBezTo>
                    <a:cubicBezTo>
                      <a:pt x="4" y="46"/>
                      <a:pt x="4" y="37"/>
                      <a:pt x="5" y="3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  <p:grpSp>
            <p:nvGrpSpPr>
              <p:cNvPr id="30" name="组合 29"/>
              <p:cNvGrpSpPr/>
              <p:nvPr userDrawn="1"/>
            </p:nvGrpSpPr>
            <p:grpSpPr>
              <a:xfrm>
                <a:off x="10406" y="10070"/>
                <a:ext cx="406" cy="403"/>
                <a:chOff x="10286" y="9940"/>
                <a:chExt cx="623" cy="619"/>
              </a:xfrm>
            </p:grpSpPr>
            <p:sp>
              <p:nvSpPr>
                <p:cNvPr id="31" name="Freeform 336"/>
                <p:cNvSpPr>
                  <a:spLocks noEditPoints="1"/>
                </p:cNvSpPr>
                <p:nvPr userDrawn="1"/>
              </p:nvSpPr>
              <p:spPr bwMode="auto">
                <a:xfrm>
                  <a:off x="10440" y="10208"/>
                  <a:ext cx="335" cy="182"/>
                </a:xfrm>
                <a:custGeom>
                  <a:avLst/>
                  <a:gdLst>
                    <a:gd name="T0" fmla="*/ 222 w 222"/>
                    <a:gd name="T1" fmla="*/ 0 h 120"/>
                    <a:gd name="T2" fmla="*/ 0 w 222"/>
                    <a:gd name="T3" fmla="*/ 0 h 120"/>
                    <a:gd name="T4" fmla="*/ 0 w 222"/>
                    <a:gd name="T5" fmla="*/ 120 h 120"/>
                    <a:gd name="T6" fmla="*/ 222 w 222"/>
                    <a:gd name="T7" fmla="*/ 120 h 120"/>
                    <a:gd name="T8" fmla="*/ 222 w 222"/>
                    <a:gd name="T9" fmla="*/ 0 h 120"/>
                    <a:gd name="T10" fmla="*/ 162 w 222"/>
                    <a:gd name="T11" fmla="*/ 82 h 120"/>
                    <a:gd name="T12" fmla="*/ 144 w 222"/>
                    <a:gd name="T13" fmla="*/ 99 h 120"/>
                    <a:gd name="T14" fmla="*/ 123 w 222"/>
                    <a:gd name="T15" fmla="*/ 78 h 120"/>
                    <a:gd name="T16" fmla="*/ 112 w 222"/>
                    <a:gd name="T17" fmla="*/ 100 h 120"/>
                    <a:gd name="T18" fmla="*/ 94 w 222"/>
                    <a:gd name="T19" fmla="*/ 32 h 120"/>
                    <a:gd name="T20" fmla="*/ 162 w 222"/>
                    <a:gd name="T21" fmla="*/ 49 h 120"/>
                    <a:gd name="T22" fmla="*/ 139 w 222"/>
                    <a:gd name="T23" fmla="*/ 61 h 120"/>
                    <a:gd name="T24" fmla="*/ 162 w 222"/>
                    <a:gd name="T25" fmla="*/ 82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2" h="120">
                      <a:moveTo>
                        <a:pt x="222" y="0"/>
                      </a:moveTo>
                      <a:lnTo>
                        <a:pt x="0" y="0"/>
                      </a:lnTo>
                      <a:lnTo>
                        <a:pt x="0" y="120"/>
                      </a:lnTo>
                      <a:lnTo>
                        <a:pt x="222" y="120"/>
                      </a:lnTo>
                      <a:lnTo>
                        <a:pt x="222" y="0"/>
                      </a:lnTo>
                      <a:close/>
                      <a:moveTo>
                        <a:pt x="162" y="82"/>
                      </a:moveTo>
                      <a:lnTo>
                        <a:pt x="144" y="99"/>
                      </a:lnTo>
                      <a:lnTo>
                        <a:pt x="123" y="78"/>
                      </a:lnTo>
                      <a:lnTo>
                        <a:pt x="112" y="100"/>
                      </a:lnTo>
                      <a:lnTo>
                        <a:pt x="94" y="32"/>
                      </a:lnTo>
                      <a:lnTo>
                        <a:pt x="162" y="49"/>
                      </a:lnTo>
                      <a:lnTo>
                        <a:pt x="139" y="61"/>
                      </a:lnTo>
                      <a:lnTo>
                        <a:pt x="162" y="8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/>
                </a:p>
              </p:txBody>
            </p:sp>
            <p:sp>
              <p:nvSpPr>
                <p:cNvPr id="32" name="Freeform 337"/>
                <p:cNvSpPr>
                  <a:spLocks noEditPoints="1"/>
                </p:cNvSpPr>
                <p:nvPr userDrawn="1"/>
              </p:nvSpPr>
              <p:spPr bwMode="auto">
                <a:xfrm>
                  <a:off x="10286" y="9940"/>
                  <a:ext cx="623" cy="619"/>
                </a:xfrm>
                <a:custGeom>
                  <a:avLst/>
                  <a:gdLst>
                    <a:gd name="T0" fmla="*/ 320 w 329"/>
                    <a:gd name="T1" fmla="*/ 276 h 326"/>
                    <a:gd name="T2" fmla="*/ 306 w 329"/>
                    <a:gd name="T3" fmla="*/ 276 h 326"/>
                    <a:gd name="T4" fmla="*/ 301 w 329"/>
                    <a:gd name="T5" fmla="*/ 276 h 326"/>
                    <a:gd name="T6" fmla="*/ 301 w 329"/>
                    <a:gd name="T7" fmla="*/ 198 h 326"/>
                    <a:gd name="T8" fmla="*/ 307 w 329"/>
                    <a:gd name="T9" fmla="*/ 193 h 326"/>
                    <a:gd name="T10" fmla="*/ 329 w 329"/>
                    <a:gd name="T11" fmla="*/ 143 h 326"/>
                    <a:gd name="T12" fmla="*/ 261 w 329"/>
                    <a:gd name="T13" fmla="*/ 75 h 326"/>
                    <a:gd name="T14" fmla="*/ 240 w 329"/>
                    <a:gd name="T15" fmla="*/ 78 h 326"/>
                    <a:gd name="T16" fmla="*/ 154 w 329"/>
                    <a:gd name="T17" fmla="*/ 0 h 326"/>
                    <a:gd name="T18" fmla="*/ 68 w 329"/>
                    <a:gd name="T19" fmla="*/ 87 h 326"/>
                    <a:gd name="T20" fmla="*/ 69 w 329"/>
                    <a:gd name="T21" fmla="*/ 104 h 326"/>
                    <a:gd name="T22" fmla="*/ 53 w 329"/>
                    <a:gd name="T23" fmla="*/ 104 h 326"/>
                    <a:gd name="T24" fmla="*/ 0 w 329"/>
                    <a:gd name="T25" fmla="*/ 157 h 326"/>
                    <a:gd name="T26" fmla="*/ 39 w 329"/>
                    <a:gd name="T27" fmla="*/ 208 h 326"/>
                    <a:gd name="T28" fmla="*/ 39 w 329"/>
                    <a:gd name="T29" fmla="*/ 276 h 326"/>
                    <a:gd name="T30" fmla="*/ 34 w 329"/>
                    <a:gd name="T31" fmla="*/ 276 h 326"/>
                    <a:gd name="T32" fmla="*/ 19 w 329"/>
                    <a:gd name="T33" fmla="*/ 276 h 326"/>
                    <a:gd name="T34" fmla="*/ 17 w 329"/>
                    <a:gd name="T35" fmla="*/ 290 h 326"/>
                    <a:gd name="T36" fmla="*/ 17 w 329"/>
                    <a:gd name="T37" fmla="*/ 294 h 326"/>
                    <a:gd name="T38" fmla="*/ 17 w 329"/>
                    <a:gd name="T39" fmla="*/ 298 h 326"/>
                    <a:gd name="T40" fmla="*/ 46 w 329"/>
                    <a:gd name="T41" fmla="*/ 326 h 326"/>
                    <a:gd name="T42" fmla="*/ 294 w 329"/>
                    <a:gd name="T43" fmla="*/ 326 h 326"/>
                    <a:gd name="T44" fmla="*/ 323 w 329"/>
                    <a:gd name="T45" fmla="*/ 298 h 326"/>
                    <a:gd name="T46" fmla="*/ 323 w 329"/>
                    <a:gd name="T47" fmla="*/ 294 h 326"/>
                    <a:gd name="T48" fmla="*/ 322 w 329"/>
                    <a:gd name="T49" fmla="*/ 290 h 326"/>
                    <a:gd name="T50" fmla="*/ 320 w 329"/>
                    <a:gd name="T51" fmla="*/ 276 h 326"/>
                    <a:gd name="T52" fmla="*/ 55 w 329"/>
                    <a:gd name="T53" fmla="*/ 147 h 326"/>
                    <a:gd name="T54" fmla="*/ 61 w 329"/>
                    <a:gd name="T55" fmla="*/ 141 h 326"/>
                    <a:gd name="T56" fmla="*/ 279 w 329"/>
                    <a:gd name="T57" fmla="*/ 141 h 326"/>
                    <a:gd name="T58" fmla="*/ 285 w 329"/>
                    <a:gd name="T59" fmla="*/ 147 h 326"/>
                    <a:gd name="T60" fmla="*/ 285 w 329"/>
                    <a:gd name="T61" fmla="*/ 276 h 326"/>
                    <a:gd name="T62" fmla="*/ 212 w 329"/>
                    <a:gd name="T63" fmla="*/ 276 h 326"/>
                    <a:gd name="T64" fmla="*/ 197 w 329"/>
                    <a:gd name="T65" fmla="*/ 276 h 326"/>
                    <a:gd name="T66" fmla="*/ 197 w 329"/>
                    <a:gd name="T67" fmla="*/ 279 h 326"/>
                    <a:gd name="T68" fmla="*/ 143 w 329"/>
                    <a:gd name="T69" fmla="*/ 279 h 326"/>
                    <a:gd name="T70" fmla="*/ 143 w 329"/>
                    <a:gd name="T71" fmla="*/ 276 h 326"/>
                    <a:gd name="T72" fmla="*/ 128 w 329"/>
                    <a:gd name="T73" fmla="*/ 276 h 326"/>
                    <a:gd name="T74" fmla="*/ 55 w 329"/>
                    <a:gd name="T75" fmla="*/ 276 h 326"/>
                    <a:gd name="T76" fmla="*/ 55 w 329"/>
                    <a:gd name="T77" fmla="*/ 147 h 326"/>
                    <a:gd name="T78" fmla="*/ 306 w 329"/>
                    <a:gd name="T79" fmla="*/ 298 h 326"/>
                    <a:gd name="T80" fmla="*/ 294 w 329"/>
                    <a:gd name="T81" fmla="*/ 310 h 326"/>
                    <a:gd name="T82" fmla="*/ 46 w 329"/>
                    <a:gd name="T83" fmla="*/ 310 h 326"/>
                    <a:gd name="T84" fmla="*/ 34 w 329"/>
                    <a:gd name="T85" fmla="*/ 298 h 326"/>
                    <a:gd name="T86" fmla="*/ 34 w 329"/>
                    <a:gd name="T87" fmla="*/ 294 h 326"/>
                    <a:gd name="T88" fmla="*/ 34 w 329"/>
                    <a:gd name="T89" fmla="*/ 292 h 326"/>
                    <a:gd name="T90" fmla="*/ 128 w 329"/>
                    <a:gd name="T91" fmla="*/ 292 h 326"/>
                    <a:gd name="T92" fmla="*/ 132 w 329"/>
                    <a:gd name="T93" fmla="*/ 296 h 326"/>
                    <a:gd name="T94" fmla="*/ 208 w 329"/>
                    <a:gd name="T95" fmla="*/ 296 h 326"/>
                    <a:gd name="T96" fmla="*/ 212 w 329"/>
                    <a:gd name="T97" fmla="*/ 292 h 326"/>
                    <a:gd name="T98" fmla="*/ 306 w 329"/>
                    <a:gd name="T99" fmla="*/ 292 h 326"/>
                    <a:gd name="T100" fmla="*/ 306 w 329"/>
                    <a:gd name="T101" fmla="*/ 294 h 326"/>
                    <a:gd name="T102" fmla="*/ 306 w 329"/>
                    <a:gd name="T103" fmla="*/ 298 h 3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329" h="326">
                      <a:moveTo>
                        <a:pt x="320" y="276"/>
                      </a:moveTo>
                      <a:cubicBezTo>
                        <a:pt x="306" y="276"/>
                        <a:pt x="306" y="276"/>
                        <a:pt x="306" y="276"/>
                      </a:cubicBezTo>
                      <a:cubicBezTo>
                        <a:pt x="301" y="276"/>
                        <a:pt x="301" y="276"/>
                        <a:pt x="301" y="276"/>
                      </a:cubicBezTo>
                      <a:cubicBezTo>
                        <a:pt x="301" y="198"/>
                        <a:pt x="301" y="198"/>
                        <a:pt x="301" y="198"/>
                      </a:cubicBezTo>
                      <a:cubicBezTo>
                        <a:pt x="303" y="196"/>
                        <a:pt x="305" y="195"/>
                        <a:pt x="307" y="193"/>
                      </a:cubicBezTo>
                      <a:cubicBezTo>
                        <a:pt x="320" y="180"/>
                        <a:pt x="329" y="163"/>
                        <a:pt x="329" y="143"/>
                      </a:cubicBezTo>
                      <a:cubicBezTo>
                        <a:pt x="329" y="105"/>
                        <a:pt x="298" y="75"/>
                        <a:pt x="261" y="75"/>
                      </a:cubicBezTo>
                      <a:cubicBezTo>
                        <a:pt x="254" y="75"/>
                        <a:pt x="247" y="76"/>
                        <a:pt x="240" y="78"/>
                      </a:cubicBezTo>
                      <a:cubicBezTo>
                        <a:pt x="236" y="34"/>
                        <a:pt x="199" y="0"/>
                        <a:pt x="154" y="0"/>
                      </a:cubicBezTo>
                      <a:cubicBezTo>
                        <a:pt x="106" y="0"/>
                        <a:pt x="68" y="39"/>
                        <a:pt x="68" y="87"/>
                      </a:cubicBezTo>
                      <a:cubicBezTo>
                        <a:pt x="68" y="93"/>
                        <a:pt x="68" y="98"/>
                        <a:pt x="69" y="104"/>
                      </a:cubicBezTo>
                      <a:cubicBezTo>
                        <a:pt x="53" y="104"/>
                        <a:pt x="53" y="104"/>
                        <a:pt x="53" y="104"/>
                      </a:cubicBezTo>
                      <a:cubicBezTo>
                        <a:pt x="24" y="104"/>
                        <a:pt x="0" y="128"/>
                        <a:pt x="0" y="157"/>
                      </a:cubicBezTo>
                      <a:cubicBezTo>
                        <a:pt x="0" y="181"/>
                        <a:pt x="16" y="202"/>
                        <a:pt x="39" y="208"/>
                      </a:cubicBezTo>
                      <a:cubicBezTo>
                        <a:pt x="39" y="276"/>
                        <a:pt x="39" y="276"/>
                        <a:pt x="39" y="276"/>
                      </a:cubicBezTo>
                      <a:cubicBezTo>
                        <a:pt x="34" y="276"/>
                        <a:pt x="34" y="276"/>
                        <a:pt x="34" y="276"/>
                      </a:cubicBezTo>
                      <a:cubicBezTo>
                        <a:pt x="19" y="276"/>
                        <a:pt x="19" y="276"/>
                        <a:pt x="19" y="276"/>
                      </a:cubicBezTo>
                      <a:cubicBezTo>
                        <a:pt x="17" y="290"/>
                        <a:pt x="17" y="290"/>
                        <a:pt x="17" y="290"/>
                      </a:cubicBezTo>
                      <a:cubicBezTo>
                        <a:pt x="17" y="291"/>
                        <a:pt x="17" y="292"/>
                        <a:pt x="17" y="294"/>
                      </a:cubicBezTo>
                      <a:cubicBezTo>
                        <a:pt x="17" y="298"/>
                        <a:pt x="17" y="298"/>
                        <a:pt x="17" y="298"/>
                      </a:cubicBezTo>
                      <a:cubicBezTo>
                        <a:pt x="17" y="314"/>
                        <a:pt x="30" y="326"/>
                        <a:pt x="46" y="326"/>
                      </a:cubicBezTo>
                      <a:cubicBezTo>
                        <a:pt x="294" y="326"/>
                        <a:pt x="294" y="326"/>
                        <a:pt x="294" y="326"/>
                      </a:cubicBezTo>
                      <a:cubicBezTo>
                        <a:pt x="310" y="326"/>
                        <a:pt x="323" y="314"/>
                        <a:pt x="323" y="298"/>
                      </a:cubicBezTo>
                      <a:cubicBezTo>
                        <a:pt x="323" y="294"/>
                        <a:pt x="323" y="294"/>
                        <a:pt x="323" y="294"/>
                      </a:cubicBezTo>
                      <a:cubicBezTo>
                        <a:pt x="323" y="292"/>
                        <a:pt x="323" y="291"/>
                        <a:pt x="322" y="290"/>
                      </a:cubicBezTo>
                      <a:lnTo>
                        <a:pt x="320" y="276"/>
                      </a:lnTo>
                      <a:close/>
                      <a:moveTo>
                        <a:pt x="55" y="147"/>
                      </a:moveTo>
                      <a:cubicBezTo>
                        <a:pt x="55" y="144"/>
                        <a:pt x="58" y="141"/>
                        <a:pt x="61" y="141"/>
                      </a:cubicBezTo>
                      <a:cubicBezTo>
                        <a:pt x="279" y="141"/>
                        <a:pt x="279" y="141"/>
                        <a:pt x="279" y="141"/>
                      </a:cubicBezTo>
                      <a:cubicBezTo>
                        <a:pt x="282" y="141"/>
                        <a:pt x="285" y="144"/>
                        <a:pt x="285" y="147"/>
                      </a:cubicBezTo>
                      <a:cubicBezTo>
                        <a:pt x="285" y="276"/>
                        <a:pt x="285" y="276"/>
                        <a:pt x="285" y="276"/>
                      </a:cubicBezTo>
                      <a:cubicBezTo>
                        <a:pt x="212" y="276"/>
                        <a:pt x="212" y="276"/>
                        <a:pt x="212" y="276"/>
                      </a:cubicBezTo>
                      <a:cubicBezTo>
                        <a:pt x="197" y="276"/>
                        <a:pt x="197" y="276"/>
                        <a:pt x="197" y="276"/>
                      </a:cubicBezTo>
                      <a:cubicBezTo>
                        <a:pt x="197" y="279"/>
                        <a:pt x="197" y="279"/>
                        <a:pt x="197" y="279"/>
                      </a:cubicBezTo>
                      <a:cubicBezTo>
                        <a:pt x="143" y="279"/>
                        <a:pt x="143" y="279"/>
                        <a:pt x="143" y="279"/>
                      </a:cubicBezTo>
                      <a:cubicBezTo>
                        <a:pt x="143" y="276"/>
                        <a:pt x="143" y="276"/>
                        <a:pt x="143" y="276"/>
                      </a:cubicBezTo>
                      <a:cubicBezTo>
                        <a:pt x="128" y="276"/>
                        <a:pt x="128" y="276"/>
                        <a:pt x="128" y="276"/>
                      </a:cubicBezTo>
                      <a:cubicBezTo>
                        <a:pt x="55" y="276"/>
                        <a:pt x="55" y="276"/>
                        <a:pt x="55" y="276"/>
                      </a:cubicBezTo>
                      <a:lnTo>
                        <a:pt x="55" y="147"/>
                      </a:lnTo>
                      <a:close/>
                      <a:moveTo>
                        <a:pt x="306" y="298"/>
                      </a:moveTo>
                      <a:cubicBezTo>
                        <a:pt x="306" y="304"/>
                        <a:pt x="301" y="310"/>
                        <a:pt x="294" y="310"/>
                      </a:cubicBezTo>
                      <a:cubicBezTo>
                        <a:pt x="46" y="310"/>
                        <a:pt x="46" y="310"/>
                        <a:pt x="46" y="310"/>
                      </a:cubicBezTo>
                      <a:cubicBezTo>
                        <a:pt x="39" y="310"/>
                        <a:pt x="34" y="304"/>
                        <a:pt x="34" y="298"/>
                      </a:cubicBezTo>
                      <a:cubicBezTo>
                        <a:pt x="34" y="294"/>
                        <a:pt x="34" y="294"/>
                        <a:pt x="34" y="294"/>
                      </a:cubicBezTo>
                      <a:cubicBezTo>
                        <a:pt x="34" y="293"/>
                        <a:pt x="34" y="293"/>
                        <a:pt x="34" y="292"/>
                      </a:cubicBezTo>
                      <a:cubicBezTo>
                        <a:pt x="128" y="292"/>
                        <a:pt x="128" y="292"/>
                        <a:pt x="128" y="292"/>
                      </a:cubicBezTo>
                      <a:cubicBezTo>
                        <a:pt x="128" y="294"/>
                        <a:pt x="130" y="296"/>
                        <a:pt x="132" y="296"/>
                      </a:cubicBezTo>
                      <a:cubicBezTo>
                        <a:pt x="208" y="296"/>
                        <a:pt x="208" y="296"/>
                        <a:pt x="208" y="296"/>
                      </a:cubicBezTo>
                      <a:cubicBezTo>
                        <a:pt x="210" y="296"/>
                        <a:pt x="212" y="294"/>
                        <a:pt x="212" y="292"/>
                      </a:cubicBezTo>
                      <a:cubicBezTo>
                        <a:pt x="306" y="292"/>
                        <a:pt x="306" y="292"/>
                        <a:pt x="306" y="292"/>
                      </a:cubicBezTo>
                      <a:cubicBezTo>
                        <a:pt x="306" y="293"/>
                        <a:pt x="306" y="293"/>
                        <a:pt x="306" y="294"/>
                      </a:cubicBezTo>
                      <a:lnTo>
                        <a:pt x="306" y="29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p>
                  <a:endParaRPr lang="en-US"/>
                </a:p>
              </p:txBody>
            </p:sp>
          </p:grpSp>
          <p:sp>
            <p:nvSpPr>
              <p:cNvPr id="33" name="Freeform 88"/>
              <p:cNvSpPr>
                <a:spLocks noEditPoints="1"/>
              </p:cNvSpPr>
              <p:nvPr userDrawn="1"/>
            </p:nvSpPr>
            <p:spPr bwMode="auto">
              <a:xfrm>
                <a:off x="10353" y="9348"/>
                <a:ext cx="513" cy="415"/>
              </a:xfrm>
              <a:custGeom>
                <a:avLst/>
                <a:gdLst>
                  <a:gd name="T0" fmla="*/ 102 w 152"/>
                  <a:gd name="T1" fmla="*/ 80 h 123"/>
                  <a:gd name="T2" fmla="*/ 116 w 152"/>
                  <a:gd name="T3" fmla="*/ 14 h 123"/>
                  <a:gd name="T4" fmla="*/ 116 w 152"/>
                  <a:gd name="T5" fmla="*/ 13 h 123"/>
                  <a:gd name="T6" fmla="*/ 104 w 152"/>
                  <a:gd name="T7" fmla="*/ 0 h 123"/>
                  <a:gd name="T8" fmla="*/ 103 w 152"/>
                  <a:gd name="T9" fmla="*/ 0 h 123"/>
                  <a:gd name="T10" fmla="*/ 50 w 152"/>
                  <a:gd name="T11" fmla="*/ 0 h 123"/>
                  <a:gd name="T12" fmla="*/ 36 w 152"/>
                  <a:gd name="T13" fmla="*/ 66 h 123"/>
                  <a:gd name="T14" fmla="*/ 103 w 152"/>
                  <a:gd name="T15" fmla="*/ 6 h 123"/>
                  <a:gd name="T16" fmla="*/ 108 w 152"/>
                  <a:gd name="T17" fmla="*/ 13 h 123"/>
                  <a:gd name="T18" fmla="*/ 103 w 152"/>
                  <a:gd name="T19" fmla="*/ 7 h 123"/>
                  <a:gd name="T20" fmla="*/ 41 w 152"/>
                  <a:gd name="T21" fmla="*/ 14 h 123"/>
                  <a:gd name="T22" fmla="*/ 99 w 152"/>
                  <a:gd name="T23" fmla="*/ 4 h 123"/>
                  <a:gd name="T24" fmla="*/ 101 w 152"/>
                  <a:gd name="T25" fmla="*/ 14 h 123"/>
                  <a:gd name="T26" fmla="*/ 108 w 152"/>
                  <a:gd name="T27" fmla="*/ 18 h 123"/>
                  <a:gd name="T28" fmla="*/ 111 w 152"/>
                  <a:gd name="T29" fmla="*/ 66 h 123"/>
                  <a:gd name="T30" fmla="*/ 50 w 152"/>
                  <a:gd name="T31" fmla="*/ 75 h 123"/>
                  <a:gd name="T32" fmla="*/ 41 w 152"/>
                  <a:gd name="T33" fmla="*/ 14 h 123"/>
                  <a:gd name="T34" fmla="*/ 116 w 152"/>
                  <a:gd name="T35" fmla="*/ 123 h 123"/>
                  <a:gd name="T36" fmla="*/ 36 w 152"/>
                  <a:gd name="T37" fmla="*/ 122 h 123"/>
                  <a:gd name="T38" fmla="*/ 112 w 152"/>
                  <a:gd name="T39" fmla="*/ 118 h 123"/>
                  <a:gd name="T40" fmla="*/ 125 w 152"/>
                  <a:gd name="T41" fmla="*/ 69 h 123"/>
                  <a:gd name="T42" fmla="*/ 101 w 152"/>
                  <a:gd name="T43" fmla="*/ 83 h 123"/>
                  <a:gd name="T44" fmla="*/ 31 w 152"/>
                  <a:gd name="T45" fmla="*/ 69 h 123"/>
                  <a:gd name="T46" fmla="*/ 0 w 152"/>
                  <a:gd name="T47" fmla="*/ 96 h 123"/>
                  <a:gd name="T48" fmla="*/ 33 w 152"/>
                  <a:gd name="T49" fmla="*/ 123 h 123"/>
                  <a:gd name="T50" fmla="*/ 40 w 152"/>
                  <a:gd name="T51" fmla="*/ 115 h 123"/>
                  <a:gd name="T52" fmla="*/ 120 w 152"/>
                  <a:gd name="T53" fmla="*/ 122 h 123"/>
                  <a:gd name="T54" fmla="*/ 125 w 152"/>
                  <a:gd name="T55" fmla="*/ 123 h 123"/>
                  <a:gd name="T56" fmla="*/ 125 w 152"/>
                  <a:gd name="T57" fmla="*/ 69 h 123"/>
                  <a:gd name="T58" fmla="*/ 93 w 152"/>
                  <a:gd name="T59" fmla="*/ 92 h 123"/>
                  <a:gd name="T60" fmla="*/ 93 w 152"/>
                  <a:gd name="T61" fmla="*/ 87 h 123"/>
                  <a:gd name="T62" fmla="*/ 107 w 152"/>
                  <a:gd name="T63" fmla="*/ 90 h 123"/>
                  <a:gd name="T64" fmla="*/ 116 w 152"/>
                  <a:gd name="T65" fmla="*/ 94 h 123"/>
                  <a:gd name="T66" fmla="*/ 116 w 152"/>
                  <a:gd name="T67" fmla="*/ 85 h 123"/>
                  <a:gd name="T68" fmla="*/ 116 w 152"/>
                  <a:gd name="T69" fmla="*/ 94 h 123"/>
                  <a:gd name="T70" fmla="*/ 50 w 152"/>
                  <a:gd name="T71" fmla="*/ 27 h 123"/>
                  <a:gd name="T72" fmla="*/ 105 w 152"/>
                  <a:gd name="T73" fmla="*/ 30 h 123"/>
                  <a:gd name="T74" fmla="*/ 50 w 152"/>
                  <a:gd name="T75" fmla="*/ 32 h 123"/>
                  <a:gd name="T76" fmla="*/ 48 w 152"/>
                  <a:gd name="T77" fmla="*/ 19 h 123"/>
                  <a:gd name="T78" fmla="*/ 91 w 152"/>
                  <a:gd name="T79" fmla="*/ 17 h 123"/>
                  <a:gd name="T80" fmla="*/ 91 w 152"/>
                  <a:gd name="T81" fmla="*/ 21 h 123"/>
                  <a:gd name="T82" fmla="*/ 48 w 152"/>
                  <a:gd name="T83" fmla="*/ 19 h 123"/>
                  <a:gd name="T84" fmla="*/ 50 w 152"/>
                  <a:gd name="T85" fmla="*/ 38 h 123"/>
                  <a:gd name="T86" fmla="*/ 105 w 152"/>
                  <a:gd name="T87" fmla="*/ 41 h 123"/>
                  <a:gd name="T88" fmla="*/ 50 w 152"/>
                  <a:gd name="T89" fmla="*/ 43 h 123"/>
                  <a:gd name="T90" fmla="*/ 48 w 152"/>
                  <a:gd name="T91" fmla="*/ 52 h 123"/>
                  <a:gd name="T92" fmla="*/ 102 w 152"/>
                  <a:gd name="T93" fmla="*/ 49 h 123"/>
                  <a:gd name="T94" fmla="*/ 102 w 152"/>
                  <a:gd name="T95" fmla="*/ 54 h 123"/>
                  <a:gd name="T96" fmla="*/ 48 w 152"/>
                  <a:gd name="T97" fmla="*/ 52 h 123"/>
                  <a:gd name="T98" fmla="*/ 50 w 152"/>
                  <a:gd name="T99" fmla="*/ 60 h 123"/>
                  <a:gd name="T100" fmla="*/ 105 w 152"/>
                  <a:gd name="T101" fmla="*/ 63 h 123"/>
                  <a:gd name="T102" fmla="*/ 50 w 152"/>
                  <a:gd name="T103" fmla="*/ 65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52" h="123">
                    <a:moveTo>
                      <a:pt x="50" y="80"/>
                    </a:moveTo>
                    <a:cubicBezTo>
                      <a:pt x="102" y="80"/>
                      <a:pt x="102" y="80"/>
                      <a:pt x="102" y="80"/>
                    </a:cubicBezTo>
                    <a:cubicBezTo>
                      <a:pt x="110" y="80"/>
                      <a:pt x="116" y="73"/>
                      <a:pt x="116" y="66"/>
                    </a:cubicBezTo>
                    <a:cubicBezTo>
                      <a:pt x="116" y="14"/>
                      <a:pt x="116" y="14"/>
                      <a:pt x="116" y="14"/>
                    </a:cubicBezTo>
                    <a:cubicBezTo>
                      <a:pt x="116" y="14"/>
                      <a:pt x="116" y="13"/>
                      <a:pt x="116" y="13"/>
                    </a:cubicBezTo>
                    <a:cubicBezTo>
                      <a:pt x="116" y="13"/>
                      <a:pt x="116" y="13"/>
                      <a:pt x="116" y="13"/>
                    </a:cubicBezTo>
                    <a:cubicBezTo>
                      <a:pt x="116" y="13"/>
                      <a:pt x="116" y="12"/>
                      <a:pt x="115" y="12"/>
                    </a:cubicBezTo>
                    <a:cubicBezTo>
                      <a:pt x="104" y="0"/>
                      <a:pt x="104" y="0"/>
                      <a:pt x="104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03" y="0"/>
                      <a:pt x="103" y="0"/>
                      <a:pt x="103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42" y="0"/>
                      <a:pt x="36" y="6"/>
                      <a:pt x="36" y="14"/>
                    </a:cubicBezTo>
                    <a:cubicBezTo>
                      <a:pt x="36" y="66"/>
                      <a:pt x="36" y="66"/>
                      <a:pt x="36" y="66"/>
                    </a:cubicBezTo>
                    <a:cubicBezTo>
                      <a:pt x="36" y="73"/>
                      <a:pt x="42" y="80"/>
                      <a:pt x="50" y="80"/>
                    </a:cubicBezTo>
                    <a:close/>
                    <a:moveTo>
                      <a:pt x="103" y="6"/>
                    </a:moveTo>
                    <a:cubicBezTo>
                      <a:pt x="110" y="13"/>
                      <a:pt x="110" y="13"/>
                      <a:pt x="110" y="13"/>
                    </a:cubicBezTo>
                    <a:cubicBezTo>
                      <a:pt x="109" y="13"/>
                      <a:pt x="109" y="13"/>
                      <a:pt x="108" y="13"/>
                    </a:cubicBezTo>
                    <a:cubicBezTo>
                      <a:pt x="107" y="13"/>
                      <a:pt x="106" y="12"/>
                      <a:pt x="105" y="11"/>
                    </a:cubicBezTo>
                    <a:cubicBezTo>
                      <a:pt x="104" y="10"/>
                      <a:pt x="103" y="9"/>
                      <a:pt x="103" y="7"/>
                    </a:cubicBezTo>
                    <a:cubicBezTo>
                      <a:pt x="103" y="7"/>
                      <a:pt x="103" y="7"/>
                      <a:pt x="103" y="6"/>
                    </a:cubicBezTo>
                    <a:close/>
                    <a:moveTo>
                      <a:pt x="41" y="14"/>
                    </a:moveTo>
                    <a:cubicBezTo>
                      <a:pt x="41" y="9"/>
                      <a:pt x="45" y="4"/>
                      <a:pt x="50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5"/>
                      <a:pt x="98" y="6"/>
                      <a:pt x="98" y="7"/>
                    </a:cubicBezTo>
                    <a:cubicBezTo>
                      <a:pt x="98" y="10"/>
                      <a:pt x="99" y="12"/>
                      <a:pt x="101" y="14"/>
                    </a:cubicBezTo>
                    <a:cubicBezTo>
                      <a:pt x="103" y="16"/>
                      <a:pt x="105" y="18"/>
                      <a:pt x="108" y="18"/>
                    </a:cubicBezTo>
                    <a:cubicBezTo>
                      <a:pt x="108" y="18"/>
                      <a:pt x="108" y="18"/>
                      <a:pt x="108" y="18"/>
                    </a:cubicBezTo>
                    <a:cubicBezTo>
                      <a:pt x="109" y="18"/>
                      <a:pt x="110" y="18"/>
                      <a:pt x="111" y="17"/>
                    </a:cubicBezTo>
                    <a:cubicBezTo>
                      <a:pt x="111" y="66"/>
                      <a:pt x="111" y="66"/>
                      <a:pt x="111" y="66"/>
                    </a:cubicBezTo>
                    <a:cubicBezTo>
                      <a:pt x="111" y="71"/>
                      <a:pt x="107" y="75"/>
                      <a:pt x="102" y="75"/>
                    </a:cubicBezTo>
                    <a:cubicBezTo>
                      <a:pt x="50" y="75"/>
                      <a:pt x="50" y="75"/>
                      <a:pt x="50" y="75"/>
                    </a:cubicBezTo>
                    <a:cubicBezTo>
                      <a:pt x="45" y="75"/>
                      <a:pt x="41" y="71"/>
                      <a:pt x="41" y="66"/>
                    </a:cubicBezTo>
                    <a:lnTo>
                      <a:pt x="41" y="14"/>
                    </a:lnTo>
                    <a:close/>
                    <a:moveTo>
                      <a:pt x="116" y="122"/>
                    </a:moveTo>
                    <a:cubicBezTo>
                      <a:pt x="116" y="122"/>
                      <a:pt x="116" y="123"/>
                      <a:pt x="116" y="123"/>
                    </a:cubicBezTo>
                    <a:cubicBezTo>
                      <a:pt x="36" y="123"/>
                      <a:pt x="36" y="123"/>
                      <a:pt x="36" y="123"/>
                    </a:cubicBezTo>
                    <a:cubicBezTo>
                      <a:pt x="36" y="123"/>
                      <a:pt x="36" y="122"/>
                      <a:pt x="36" y="122"/>
                    </a:cubicBezTo>
                    <a:cubicBezTo>
                      <a:pt x="36" y="120"/>
                      <a:pt x="38" y="118"/>
                      <a:pt x="40" y="118"/>
                    </a:cubicBezTo>
                    <a:cubicBezTo>
                      <a:pt x="112" y="118"/>
                      <a:pt x="112" y="118"/>
                      <a:pt x="112" y="118"/>
                    </a:cubicBezTo>
                    <a:cubicBezTo>
                      <a:pt x="114" y="118"/>
                      <a:pt x="116" y="120"/>
                      <a:pt x="116" y="122"/>
                    </a:cubicBezTo>
                    <a:close/>
                    <a:moveTo>
                      <a:pt x="125" y="69"/>
                    </a:moveTo>
                    <a:cubicBezTo>
                      <a:pt x="121" y="69"/>
                      <a:pt x="121" y="69"/>
                      <a:pt x="121" y="69"/>
                    </a:cubicBezTo>
                    <a:cubicBezTo>
                      <a:pt x="119" y="77"/>
                      <a:pt x="111" y="83"/>
                      <a:pt x="101" y="83"/>
                    </a:cubicBezTo>
                    <a:cubicBezTo>
                      <a:pt x="51" y="83"/>
                      <a:pt x="51" y="83"/>
                      <a:pt x="51" y="83"/>
                    </a:cubicBezTo>
                    <a:cubicBezTo>
                      <a:pt x="41" y="83"/>
                      <a:pt x="34" y="77"/>
                      <a:pt x="31" y="69"/>
                    </a:cubicBezTo>
                    <a:cubicBezTo>
                      <a:pt x="27" y="69"/>
                      <a:pt x="27" y="69"/>
                      <a:pt x="27" y="69"/>
                    </a:cubicBezTo>
                    <a:cubicBezTo>
                      <a:pt x="12" y="69"/>
                      <a:pt x="0" y="81"/>
                      <a:pt x="0" y="96"/>
                    </a:cubicBezTo>
                    <a:cubicBezTo>
                      <a:pt x="0" y="111"/>
                      <a:pt x="12" y="123"/>
                      <a:pt x="27" y="123"/>
                    </a:cubicBezTo>
                    <a:cubicBezTo>
                      <a:pt x="33" y="123"/>
                      <a:pt x="33" y="123"/>
                      <a:pt x="33" y="123"/>
                    </a:cubicBezTo>
                    <a:cubicBezTo>
                      <a:pt x="32" y="123"/>
                      <a:pt x="32" y="122"/>
                      <a:pt x="32" y="122"/>
                    </a:cubicBezTo>
                    <a:cubicBezTo>
                      <a:pt x="32" y="118"/>
                      <a:pt x="36" y="115"/>
                      <a:pt x="40" y="115"/>
                    </a:cubicBezTo>
                    <a:cubicBezTo>
                      <a:pt x="112" y="115"/>
                      <a:pt x="112" y="115"/>
                      <a:pt x="112" y="115"/>
                    </a:cubicBezTo>
                    <a:cubicBezTo>
                      <a:pt x="117" y="115"/>
                      <a:pt x="120" y="118"/>
                      <a:pt x="120" y="122"/>
                    </a:cubicBezTo>
                    <a:cubicBezTo>
                      <a:pt x="120" y="122"/>
                      <a:pt x="120" y="123"/>
                      <a:pt x="120" y="123"/>
                    </a:cubicBezTo>
                    <a:cubicBezTo>
                      <a:pt x="125" y="123"/>
                      <a:pt x="125" y="123"/>
                      <a:pt x="125" y="123"/>
                    </a:cubicBezTo>
                    <a:cubicBezTo>
                      <a:pt x="140" y="123"/>
                      <a:pt x="152" y="111"/>
                      <a:pt x="152" y="96"/>
                    </a:cubicBezTo>
                    <a:cubicBezTo>
                      <a:pt x="152" y="81"/>
                      <a:pt x="140" y="69"/>
                      <a:pt x="125" y="69"/>
                    </a:cubicBezTo>
                    <a:close/>
                    <a:moveTo>
                      <a:pt x="105" y="92"/>
                    </a:moveTo>
                    <a:cubicBezTo>
                      <a:pt x="93" y="92"/>
                      <a:pt x="93" y="92"/>
                      <a:pt x="93" y="92"/>
                    </a:cubicBezTo>
                    <a:cubicBezTo>
                      <a:pt x="92" y="92"/>
                      <a:pt x="91" y="91"/>
                      <a:pt x="91" y="90"/>
                    </a:cubicBezTo>
                    <a:cubicBezTo>
                      <a:pt x="91" y="88"/>
                      <a:pt x="92" y="87"/>
                      <a:pt x="93" y="87"/>
                    </a:cubicBezTo>
                    <a:cubicBezTo>
                      <a:pt x="105" y="87"/>
                      <a:pt x="105" y="87"/>
                      <a:pt x="105" y="87"/>
                    </a:cubicBezTo>
                    <a:cubicBezTo>
                      <a:pt x="106" y="87"/>
                      <a:pt x="107" y="88"/>
                      <a:pt x="107" y="90"/>
                    </a:cubicBezTo>
                    <a:cubicBezTo>
                      <a:pt x="107" y="91"/>
                      <a:pt x="106" y="92"/>
                      <a:pt x="105" y="92"/>
                    </a:cubicBezTo>
                    <a:close/>
                    <a:moveTo>
                      <a:pt x="116" y="94"/>
                    </a:moveTo>
                    <a:cubicBezTo>
                      <a:pt x="113" y="94"/>
                      <a:pt x="111" y="92"/>
                      <a:pt x="111" y="90"/>
                    </a:cubicBezTo>
                    <a:cubicBezTo>
                      <a:pt x="111" y="87"/>
                      <a:pt x="113" y="85"/>
                      <a:pt x="116" y="85"/>
                    </a:cubicBezTo>
                    <a:cubicBezTo>
                      <a:pt x="118" y="85"/>
                      <a:pt x="120" y="87"/>
                      <a:pt x="120" y="90"/>
                    </a:cubicBezTo>
                    <a:cubicBezTo>
                      <a:pt x="120" y="92"/>
                      <a:pt x="118" y="94"/>
                      <a:pt x="116" y="94"/>
                    </a:cubicBezTo>
                    <a:close/>
                    <a:moveTo>
                      <a:pt x="48" y="30"/>
                    </a:moveTo>
                    <a:cubicBezTo>
                      <a:pt x="48" y="29"/>
                      <a:pt x="49" y="27"/>
                      <a:pt x="50" y="27"/>
                    </a:cubicBezTo>
                    <a:cubicBezTo>
                      <a:pt x="102" y="27"/>
                      <a:pt x="102" y="27"/>
                      <a:pt x="102" y="27"/>
                    </a:cubicBezTo>
                    <a:cubicBezTo>
                      <a:pt x="104" y="27"/>
                      <a:pt x="105" y="29"/>
                      <a:pt x="105" y="30"/>
                    </a:cubicBezTo>
                    <a:cubicBezTo>
                      <a:pt x="105" y="31"/>
                      <a:pt x="104" y="32"/>
                      <a:pt x="102" y="32"/>
                    </a:cubicBezTo>
                    <a:cubicBezTo>
                      <a:pt x="50" y="32"/>
                      <a:pt x="50" y="32"/>
                      <a:pt x="50" y="32"/>
                    </a:cubicBezTo>
                    <a:cubicBezTo>
                      <a:pt x="49" y="32"/>
                      <a:pt x="48" y="31"/>
                      <a:pt x="48" y="30"/>
                    </a:cubicBezTo>
                    <a:close/>
                    <a:moveTo>
                      <a:pt x="48" y="19"/>
                    </a:moveTo>
                    <a:cubicBezTo>
                      <a:pt x="48" y="18"/>
                      <a:pt x="49" y="17"/>
                      <a:pt x="50" y="17"/>
                    </a:cubicBezTo>
                    <a:cubicBezTo>
                      <a:pt x="91" y="17"/>
                      <a:pt x="91" y="17"/>
                      <a:pt x="91" y="17"/>
                    </a:cubicBezTo>
                    <a:cubicBezTo>
                      <a:pt x="92" y="17"/>
                      <a:pt x="93" y="18"/>
                      <a:pt x="93" y="19"/>
                    </a:cubicBezTo>
                    <a:cubicBezTo>
                      <a:pt x="93" y="20"/>
                      <a:pt x="92" y="21"/>
                      <a:pt x="91" y="21"/>
                    </a:cubicBezTo>
                    <a:cubicBezTo>
                      <a:pt x="50" y="21"/>
                      <a:pt x="50" y="21"/>
                      <a:pt x="50" y="21"/>
                    </a:cubicBezTo>
                    <a:cubicBezTo>
                      <a:pt x="49" y="21"/>
                      <a:pt x="48" y="20"/>
                      <a:pt x="48" y="19"/>
                    </a:cubicBezTo>
                    <a:close/>
                    <a:moveTo>
                      <a:pt x="48" y="41"/>
                    </a:moveTo>
                    <a:cubicBezTo>
                      <a:pt x="48" y="39"/>
                      <a:pt x="49" y="38"/>
                      <a:pt x="50" y="38"/>
                    </a:cubicBezTo>
                    <a:cubicBezTo>
                      <a:pt x="102" y="38"/>
                      <a:pt x="102" y="38"/>
                      <a:pt x="102" y="38"/>
                    </a:cubicBezTo>
                    <a:cubicBezTo>
                      <a:pt x="104" y="38"/>
                      <a:pt x="105" y="39"/>
                      <a:pt x="105" y="41"/>
                    </a:cubicBezTo>
                    <a:cubicBezTo>
                      <a:pt x="105" y="42"/>
                      <a:pt x="104" y="43"/>
                      <a:pt x="102" y="43"/>
                    </a:cubicBezTo>
                    <a:cubicBezTo>
                      <a:pt x="50" y="43"/>
                      <a:pt x="50" y="43"/>
                      <a:pt x="50" y="43"/>
                    </a:cubicBezTo>
                    <a:cubicBezTo>
                      <a:pt x="49" y="43"/>
                      <a:pt x="48" y="42"/>
                      <a:pt x="48" y="41"/>
                    </a:cubicBezTo>
                    <a:close/>
                    <a:moveTo>
                      <a:pt x="48" y="52"/>
                    </a:moveTo>
                    <a:cubicBezTo>
                      <a:pt x="48" y="50"/>
                      <a:pt x="49" y="49"/>
                      <a:pt x="50" y="49"/>
                    </a:cubicBezTo>
                    <a:cubicBezTo>
                      <a:pt x="102" y="49"/>
                      <a:pt x="102" y="49"/>
                      <a:pt x="102" y="49"/>
                    </a:cubicBezTo>
                    <a:cubicBezTo>
                      <a:pt x="104" y="49"/>
                      <a:pt x="105" y="50"/>
                      <a:pt x="105" y="52"/>
                    </a:cubicBezTo>
                    <a:cubicBezTo>
                      <a:pt x="105" y="53"/>
                      <a:pt x="104" y="54"/>
                      <a:pt x="102" y="54"/>
                    </a:cubicBezTo>
                    <a:cubicBezTo>
                      <a:pt x="50" y="54"/>
                      <a:pt x="50" y="54"/>
                      <a:pt x="50" y="54"/>
                    </a:cubicBezTo>
                    <a:cubicBezTo>
                      <a:pt x="49" y="54"/>
                      <a:pt x="48" y="53"/>
                      <a:pt x="48" y="52"/>
                    </a:cubicBezTo>
                    <a:close/>
                    <a:moveTo>
                      <a:pt x="48" y="63"/>
                    </a:moveTo>
                    <a:cubicBezTo>
                      <a:pt x="48" y="61"/>
                      <a:pt x="49" y="60"/>
                      <a:pt x="50" y="60"/>
                    </a:cubicBezTo>
                    <a:cubicBezTo>
                      <a:pt x="102" y="60"/>
                      <a:pt x="102" y="60"/>
                      <a:pt x="102" y="60"/>
                    </a:cubicBezTo>
                    <a:cubicBezTo>
                      <a:pt x="104" y="60"/>
                      <a:pt x="105" y="61"/>
                      <a:pt x="105" y="63"/>
                    </a:cubicBezTo>
                    <a:cubicBezTo>
                      <a:pt x="105" y="64"/>
                      <a:pt x="104" y="65"/>
                      <a:pt x="102" y="65"/>
                    </a:cubicBezTo>
                    <a:cubicBezTo>
                      <a:pt x="50" y="65"/>
                      <a:pt x="50" y="65"/>
                      <a:pt x="50" y="65"/>
                    </a:cubicBezTo>
                    <a:cubicBezTo>
                      <a:pt x="49" y="65"/>
                      <a:pt x="48" y="64"/>
                      <a:pt x="48" y="6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p>
                <a:endParaRPr lang="zh-CN" altLang="en-US"/>
              </a:p>
            </p:txBody>
          </p:sp>
        </p:grpSp>
        <p:cxnSp>
          <p:nvCxnSpPr>
            <p:cNvPr id="3" name="直接连接符 2"/>
            <p:cNvCxnSpPr/>
            <p:nvPr/>
          </p:nvCxnSpPr>
          <p:spPr>
            <a:xfrm>
              <a:off x="5198" y="7619"/>
              <a:ext cx="0" cy="2391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图片 7" descr="新标志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D">
                  <a:alpha val="100000"/>
                </a:srgbClr>
              </a:clrFrom>
              <a:clrTo>
                <a:srgbClr val="FFFFFD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8430" y="45720"/>
            <a:ext cx="2190115" cy="596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D7636-5BE1-44BC-BB5F-15739D9E18E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C0E1D-24C4-406F-9615-DBDA8D2D1F93}" type="slidenum">
              <a:rPr lang="zh-CN" altLang="en-US" smtClean="0"/>
            </a:fld>
            <a:endParaRPr lang="zh-CN" altLang="en-US"/>
          </a:p>
        </p:txBody>
      </p:sp>
      <p:sp>
        <p:nvSpPr>
          <p:cNvPr id="37" name="内容占位符 36"/>
          <p:cNvSpPr>
            <a:spLocks noGrp="1"/>
          </p:cNvSpPr>
          <p:nvPr>
            <p:ph sz="quarter" idx="13" hasCustomPrompt="1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4" Type="http://schemas.openxmlformats.org/officeDocument/2006/relationships/theme" Target="../theme/theme2.xml"/><Relationship Id="rId13" Type="http://schemas.openxmlformats.org/officeDocument/2006/relationships/tags" Target="../tags/tag6.xml"/><Relationship Id="rId12" Type="http://schemas.openxmlformats.org/officeDocument/2006/relationships/tags" Target="../tags/tag5.xml"/><Relationship Id="rId11" Type="http://schemas.openxmlformats.org/officeDocument/2006/relationships/tags" Target="../tags/tag4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8.xml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9.xml"/><Relationship Id="rId1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20.xml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0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2.xml"/><Relationship Id="rId1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4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5.xml"/><Relationship Id="rId1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6.xml"/><Relationship Id="rId1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7.xml"/><Relationship Id="rId1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2495549"/>
            <a:ext cx="9144000" cy="16557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电子病历新功能</a:t>
            </a:r>
            <a:endParaRPr lang="zh-CN" alt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724400" y="5783580"/>
            <a:ext cx="2743200" cy="659130"/>
          </a:xfrm>
        </p:spPr>
        <p:txBody>
          <a:bodyPr>
            <a:noAutofit/>
          </a:bodyPr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00B0F0"/>
                </a:solidFill>
                <a:cs typeface="黑体" panose="02010609060101010101" pitchFamily="49" charset="-122"/>
              </a:rPr>
              <a:t>2019</a:t>
            </a:r>
            <a:r>
              <a:rPr lang="zh-CN" altLang="en-US" sz="1400" dirty="0">
                <a:solidFill>
                  <a:srgbClr val="00B0F0"/>
                </a:solidFill>
                <a:cs typeface="黑体" panose="02010609060101010101" pitchFamily="49" charset="-122"/>
              </a:rPr>
              <a:t>年</a:t>
            </a:r>
            <a:r>
              <a:rPr lang="en-US" altLang="zh-CN" sz="1400" dirty="0">
                <a:solidFill>
                  <a:srgbClr val="00B0F0"/>
                </a:solidFill>
                <a:cs typeface="黑体" panose="02010609060101010101" pitchFamily="49" charset="-122"/>
              </a:rPr>
              <a:t>10</a:t>
            </a:r>
            <a:r>
              <a:rPr lang="zh-CN" altLang="en-US" sz="1400" dirty="0">
                <a:solidFill>
                  <a:srgbClr val="00B0F0"/>
                </a:solidFill>
                <a:cs typeface="黑体" panose="02010609060101010101" pitchFamily="49" charset="-122"/>
              </a:rPr>
              <a:t>月 运维和解决方案部</a:t>
            </a:r>
            <a:endParaRPr lang="zh-CN" altLang="en-US" sz="1400" dirty="0">
              <a:solidFill>
                <a:srgbClr val="00B0F0"/>
              </a:solidFill>
              <a:cs typeface="黑体" panose="02010609060101010101" pitchFamily="49" charset="-122"/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4000" y="4804410"/>
            <a:ext cx="9144000" cy="44577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ea"/>
              </a:rPr>
              <a:t>培训教程</a:t>
            </a:r>
            <a:endParaRPr lang="zh-CN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09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单元格转元素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1320" y="666115"/>
            <a:ext cx="8848725" cy="61531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9900" y="666115"/>
            <a:ext cx="6172200" cy="545782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10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病历导出到PDF、Word</a:t>
            </a:r>
            <a:endParaRPr lang="zh-CN" altLang="en-US"/>
          </a:p>
        </p:txBody>
      </p:sp>
      <p:pic>
        <p:nvPicPr>
          <p:cNvPr id="18" name="图片 1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2810510" y="1371600"/>
            <a:ext cx="657098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文本框 1"/>
          <p:cNvSpPr txBox="1"/>
          <p:nvPr/>
        </p:nvSpPr>
        <p:spPr>
          <a:xfrm>
            <a:off x="270510" y="1371600"/>
            <a:ext cx="2540000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默认导出成pdf ，勾上导出成word后将导出成word格式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11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按病种批量生成病历</a:t>
            </a:r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70510" y="1371600"/>
            <a:ext cx="31838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批量生成多个病人的多份病历</a:t>
            </a:r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10000" y="504825"/>
            <a:ext cx="4572000" cy="58483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01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定长文本和定长元素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4270" y="2014855"/>
            <a:ext cx="3276600" cy="28289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144270" y="684530"/>
            <a:ext cx="480377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固定长度：即最小宽度，当输入的文本小于此宽度时，会用空格填充</a:t>
            </a:r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080" y="1144270"/>
            <a:ext cx="5338445" cy="516064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02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右键插入当前用户手写签名和签名右对齐</a:t>
            </a:r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2730" y="952500"/>
            <a:ext cx="5057775" cy="49530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5" y="1910080"/>
            <a:ext cx="5572125" cy="303847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03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普通文本元素支持选中内容定点编辑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2420" y="2071370"/>
            <a:ext cx="6486525" cy="271462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04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使用表单形式进行书写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2125" y="923925"/>
            <a:ext cx="4562475" cy="50101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4310" y="2157730"/>
            <a:ext cx="6448425" cy="254317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05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病历书写时，增加了直接读取xml的功能</a:t>
            </a:r>
            <a:endParaRPr lang="zh-CN" altLang="en-US"/>
          </a:p>
        </p:txBody>
      </p:sp>
      <p:pic>
        <p:nvPicPr>
          <p:cNvPr id="7" name="图片 7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>
          <a:xfrm>
            <a:off x="6040120" y="1897380"/>
            <a:ext cx="5274310" cy="3063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88010" y="769620"/>
            <a:ext cx="5274310" cy="531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5"/>
          <p:cNvSpPr txBox="1"/>
          <p:nvPr/>
        </p:nvSpPr>
        <p:spPr>
          <a:xfrm>
            <a:off x="9355455" y="3713480"/>
            <a:ext cx="11988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>
                <a:sym typeface="+mn-ea"/>
              </a:rPr>
              <a:t>xpath语法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218565" y="1061720"/>
            <a:ext cx="401383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用于直接加载仪器中的数据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06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病历</a:t>
            </a:r>
            <a:r>
              <a:rPr lang="zh-CN" altLang="en-US">
                <a:sym typeface="+mn-ea"/>
              </a:rPr>
              <a:t>元素</a:t>
            </a:r>
            <a:r>
              <a:rPr lang="zh-CN" altLang="en-US"/>
              <a:t>同步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2420" y="1104900"/>
            <a:ext cx="6486525" cy="46482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51460" y="1104900"/>
            <a:ext cx="254000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同一个病人的元素结果</a:t>
            </a:r>
            <a:r>
              <a:rPr lang="zh-CN" altLang="en-US"/>
              <a:t>，在不同的病历保持同步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07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录入护理记录时显示病人历史数据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1638300"/>
            <a:ext cx="9906000" cy="35814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4940" y="10795"/>
            <a:ext cx="909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</a:pPr>
            <a:r>
              <a:rPr lang="en-US" altLang="zh-CN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08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4" name="文本占位符 3"/>
          <p:cNvSpPr/>
          <p:nvPr>
            <p:ph type="body" sz="quarter" idx="13"/>
          </p:nvPr>
        </p:nvSpPr>
        <p:spPr/>
        <p:txBody>
          <a:bodyPr>
            <a:normAutofit fontScale="80000"/>
          </a:bodyPr>
          <a:p>
            <a:r>
              <a:rPr lang="zh-CN" altLang="en-US"/>
              <a:t>护理批注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04850" y="1171575"/>
            <a:ext cx="13601700" cy="451485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10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1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2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3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4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5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6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7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8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19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20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、"/>
</p:tagLst>
</file>

<file path=ppt/tags/tag2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4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5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</p:tagLst>
</file>

<file path=ppt/tags/tag6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7.xml><?xml version="1.0" encoding="utf-8"?>
<p:tagLst xmlns:p="http://schemas.openxmlformats.org/presentationml/2006/main">
  <p:tag name="KSO_WM_TAG_VERSION" val="1.0"/>
  <p:tag name="KSO_WM_TEMPLATE_CATEGORY" val="custom"/>
  <p:tag name="KSO_WM_TEMPLATE_INDEX" val="20184553"/>
  <p:tag name="KSO_WM_UNIT_TYPE" val="a"/>
  <p:tag name="KSO_WM_UNIT_INDEX" val="1"/>
  <p:tag name="KSO_WM_UNIT_ID" val="custom20184553_1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BEAUTIFY_FLAG" val="#wm#"/>
  <p:tag name="KSO_WM_UNIT_PRESET_TEXT" val="空白演示"/>
</p:tagLst>
</file>

<file path=ppt/tags/tag8.xml><?xml version="1.0" encoding="utf-8"?>
<p:tagLst xmlns:p="http://schemas.openxmlformats.org/presentationml/2006/main">
  <p:tag name="KSO_WM_TEMPLATE_CATEGORY" val="custom"/>
  <p:tag name="KSO_WM_TEMPLATE_INDEX" val="20184553"/>
  <p:tag name="KSO_WM_UNIT_CLEAR" val="0"/>
  <p:tag name="KSO_WM_UNIT_COMPATIBLE" val="0"/>
  <p:tag name="KSO_WM_UNIT_HIGHLIGHT" val="0"/>
  <p:tag name="KSO_WM_UNIT_ISCONTENTSTITLE" val="0"/>
  <p:tag name="KSO_WM_UNIT_VALUE" val="234"/>
  <p:tag name="KSO_WM_UNIT_LAYERLEVEL" val="1"/>
  <p:tag name="KSO_WM_UNIT_INDEX" val="1"/>
  <p:tag name="KSO_WM_UNIT_ID" val="custom20184553_1*b*1"/>
  <p:tag name="KSO_WM_UNIT_TYPE" val="b"/>
  <p:tag name="KSO_WM_BEAUTIFY_FLAG" val="#wm#"/>
  <p:tag name="KSO_WM_TAG_VERSION" val="1.0"/>
  <p:tag name="KSO_WM_UNIT_PRESET_TEXT" val="Lorem ipsum dolor sit amet, consectetur adipisicing elit."/>
</p:tagLst>
</file>

<file path=ppt/tags/tag9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  <p:tag name="KSO_WM_SLIDE_MODEL_TYPE" val="cover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主题">
  <a:themeElements>
    <a:clrScheme name="Solstice">
      <a:dk1>
        <a:sysClr val="windowText" lastClr="000000"/>
      </a:dk1>
      <a:lt1>
        <a:sysClr val="window" lastClr="FFFFFF"/>
      </a:lt1>
      <a:dk2>
        <a:srgbClr val="17406D"/>
      </a:dk2>
      <a:lt2>
        <a:srgbClr val="C7D5E2"/>
      </a:lt2>
      <a:accent1>
        <a:srgbClr val="7CCA62"/>
      </a:accent1>
      <a:accent2>
        <a:srgbClr val="009DD9"/>
      </a:accent2>
      <a:accent3>
        <a:srgbClr val="0BD0D9"/>
      </a:accent3>
      <a:accent4>
        <a:srgbClr val="10CF9B"/>
      </a:accent4>
      <a:accent5>
        <a:srgbClr val="0F6FC6"/>
      </a:accent5>
      <a:accent6>
        <a:srgbClr val="A5C249"/>
      </a:accent6>
      <a:hlink>
        <a:srgbClr val="F49100"/>
      </a:hlink>
      <a:folHlink>
        <a:srgbClr val="85DFD0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WPS 演示</Application>
  <PresentationFormat>宽屏</PresentationFormat>
  <Paragraphs>62</Paragraphs>
  <Slides>13</Slides>
  <Notes>31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25" baseType="lpstr">
      <vt:lpstr>Arial</vt:lpstr>
      <vt:lpstr>宋体</vt:lpstr>
      <vt:lpstr>Wingdings</vt:lpstr>
      <vt:lpstr>黑体</vt:lpstr>
      <vt:lpstr>Century Gothic</vt:lpstr>
      <vt:lpstr>Yu Gothic UI</vt:lpstr>
      <vt:lpstr>微软雅黑</vt:lpstr>
      <vt:lpstr>隶书</vt:lpstr>
      <vt:lpstr>Calibri</vt:lpstr>
      <vt:lpstr>Arial Unicode MS</vt:lpstr>
      <vt:lpstr>Office 主题</vt:lpstr>
      <vt:lpstr>4_Office 主题</vt:lpstr>
      <vt:lpstr>电子病历新功能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涛</cp:lastModifiedBy>
  <cp:revision>124</cp:revision>
  <dcterms:created xsi:type="dcterms:W3CDTF">2018-03-01T02:03:00Z</dcterms:created>
  <dcterms:modified xsi:type="dcterms:W3CDTF">2019-11-01T07:29:37Z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  <property fmtid="{D5CDD505-2E9C-101B-9397-08002B2CF9AE}" pid="3" name="KSORubyTemplateID">
    <vt:lpwstr>13</vt:lpwstr>
  </property>
</Properties>
</file>